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notesMasterIdLst>
    <p:notesMasterId r:id="rId15"/>
  </p:notesMasterIdLst>
  <p:sldIdLst>
    <p:sldId id="280" r:id="rId2"/>
    <p:sldId id="257" r:id="rId3"/>
    <p:sldId id="278" r:id="rId4"/>
    <p:sldId id="279" r:id="rId5"/>
    <p:sldId id="273" r:id="rId6"/>
    <p:sldId id="268" r:id="rId7"/>
    <p:sldId id="277" r:id="rId8"/>
    <p:sldId id="275" r:id="rId9"/>
    <p:sldId id="269" r:id="rId10"/>
    <p:sldId id="276" r:id="rId11"/>
    <p:sldId id="265" r:id="rId12"/>
    <p:sldId id="258" r:id="rId13"/>
    <p:sldId id="272" r:id="rId14"/>
  </p:sldIdLst>
  <p:sldSz cx="9144000" cy="6858000" type="screen4x3"/>
  <p:notesSz cx="6856413" cy="9750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E5458"/>
    <a:srgbClr val="FF33CC"/>
    <a:srgbClr val="FFFF00"/>
    <a:srgbClr val="170759"/>
    <a:srgbClr val="3D2103"/>
    <a:srgbClr val="3B1105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499A7-15F7-4D87-AFE9-A14B7FC16198}" type="doc">
      <dgm:prSet loTypeId="urn:microsoft.com/office/officeart/2005/8/layout/venn1" loCatId="relationship" qsTypeId="urn:microsoft.com/office/officeart/2005/8/quickstyle/3d9" qsCatId="3D" csTypeId="urn:microsoft.com/office/officeart/2005/8/colors/accent1_2" csCatId="accent1" phldr="1"/>
      <dgm:spPr/>
    </dgm:pt>
    <dgm:pt modelId="{89BEBFC3-88FF-46D7-B5DE-8DA5C3DAF49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1" u="none" strike="noStrike" cap="none" normalizeH="0" baseline="0" dirty="0" smtClean="0">
              <a:ln/>
              <a:solidFill>
                <a:srgbClr val="FFFF00"/>
              </a:solidFill>
              <a:effectLst/>
              <a:latin typeface="Comic Sans MS" pitchFamily="66" charset="0"/>
            </a:rPr>
            <a:t>Работа с детьми</a:t>
          </a:r>
        </a:p>
      </dgm:t>
    </dgm:pt>
    <dgm:pt modelId="{F09EB829-25A2-4CFA-8004-39E0B9B1301B}" type="parTrans" cxnId="{15E53E9A-DE83-47CD-ADF7-956079AE3E61}">
      <dgm:prSet/>
      <dgm:spPr/>
      <dgm:t>
        <a:bodyPr/>
        <a:lstStyle/>
        <a:p>
          <a:endParaRPr lang="ru-RU"/>
        </a:p>
      </dgm:t>
    </dgm:pt>
    <dgm:pt modelId="{C426B037-1C4F-490D-9C41-592CDFCC22C2}" type="sibTrans" cxnId="{15E53E9A-DE83-47CD-ADF7-956079AE3E61}">
      <dgm:prSet/>
      <dgm:spPr/>
      <dgm:t>
        <a:bodyPr/>
        <a:lstStyle/>
        <a:p>
          <a:endParaRPr lang="ru-RU"/>
        </a:p>
      </dgm:t>
    </dgm:pt>
    <dgm:pt modelId="{372BFB72-5D59-4DCD-9464-94A6F9E27A8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1" u="none" strike="noStrike" cap="none" normalizeH="0" baseline="0" dirty="0" smtClean="0">
              <a:ln/>
              <a:solidFill>
                <a:srgbClr val="C00000"/>
              </a:solidFill>
              <a:effectLst/>
              <a:latin typeface="Comic Sans MS" pitchFamily="66" charset="0"/>
            </a:rPr>
            <a:t>Работа с педагогами</a:t>
          </a:r>
        </a:p>
      </dgm:t>
    </dgm:pt>
    <dgm:pt modelId="{48541256-37A1-4161-AC64-4AB60123BE6B}" type="parTrans" cxnId="{5CB18F48-15D5-4A76-8743-F0AD1738F9FD}">
      <dgm:prSet/>
      <dgm:spPr/>
      <dgm:t>
        <a:bodyPr/>
        <a:lstStyle/>
        <a:p>
          <a:endParaRPr lang="ru-RU"/>
        </a:p>
      </dgm:t>
    </dgm:pt>
    <dgm:pt modelId="{0A0AD4C6-7FA1-486E-A3ED-51707029529D}" type="sibTrans" cxnId="{5CB18F48-15D5-4A76-8743-F0AD1738F9FD}">
      <dgm:prSet/>
      <dgm:spPr/>
      <dgm:t>
        <a:bodyPr/>
        <a:lstStyle/>
        <a:p>
          <a:endParaRPr lang="ru-RU"/>
        </a:p>
      </dgm:t>
    </dgm:pt>
    <dgm:pt modelId="{E4DFC5CC-028C-472D-8201-86801F8D0DE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solidFill>
                <a:srgbClr val="6600CC"/>
              </a:solidFill>
              <a:effectLst/>
              <a:latin typeface="Comic Sans MS" pitchFamily="66" charset="0"/>
            </a:rPr>
            <a:t>Работа с родителями</a:t>
          </a:r>
        </a:p>
      </dgm:t>
    </dgm:pt>
    <dgm:pt modelId="{F06E61BD-4247-45FB-BE5A-FA2EDA5571DB}" type="parTrans" cxnId="{BCA88D19-C34C-4206-944D-02DEB6F7155A}">
      <dgm:prSet/>
      <dgm:spPr/>
      <dgm:t>
        <a:bodyPr/>
        <a:lstStyle/>
        <a:p>
          <a:endParaRPr lang="ru-RU"/>
        </a:p>
      </dgm:t>
    </dgm:pt>
    <dgm:pt modelId="{AACA1659-2CA6-4CC0-902A-9DAFE0633027}" type="sibTrans" cxnId="{BCA88D19-C34C-4206-944D-02DEB6F7155A}">
      <dgm:prSet/>
      <dgm:spPr/>
      <dgm:t>
        <a:bodyPr/>
        <a:lstStyle/>
        <a:p>
          <a:endParaRPr lang="ru-RU"/>
        </a:p>
      </dgm:t>
    </dgm:pt>
    <dgm:pt modelId="{6CAE362B-E5B7-4FD5-988C-B133EF886207}" type="pres">
      <dgm:prSet presAssocID="{798499A7-15F7-4D87-AFE9-A14B7FC16198}" presName="compositeShape" presStyleCnt="0">
        <dgm:presLayoutVars>
          <dgm:chMax val="7"/>
          <dgm:dir/>
          <dgm:resizeHandles val="exact"/>
        </dgm:presLayoutVars>
      </dgm:prSet>
      <dgm:spPr/>
    </dgm:pt>
    <dgm:pt modelId="{1F1FAC1A-3DA8-43C4-BB72-98A7E025F81F}" type="pres">
      <dgm:prSet presAssocID="{89BEBFC3-88FF-46D7-B5DE-8DA5C3DAF490}" presName="circ1" presStyleLbl="vennNode1" presStyleIdx="0" presStyleCnt="3" custLinFactNeighborX="69" custLinFactNeighborY="-2083"/>
      <dgm:spPr/>
      <dgm:t>
        <a:bodyPr/>
        <a:lstStyle/>
        <a:p>
          <a:endParaRPr lang="ru-RU"/>
        </a:p>
      </dgm:t>
    </dgm:pt>
    <dgm:pt modelId="{501E6C15-F949-4854-9E81-182D7DF80A66}" type="pres">
      <dgm:prSet presAssocID="{89BEBFC3-88FF-46D7-B5DE-8DA5C3DAF49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7650F-D3F9-496C-8D37-1F71A79C77B4}" type="pres">
      <dgm:prSet presAssocID="{372BFB72-5D59-4DCD-9464-94A6F9E27A84}" presName="circ2" presStyleLbl="vennNode1" presStyleIdx="1" presStyleCnt="3"/>
      <dgm:spPr/>
      <dgm:t>
        <a:bodyPr/>
        <a:lstStyle/>
        <a:p>
          <a:endParaRPr lang="ru-RU"/>
        </a:p>
      </dgm:t>
    </dgm:pt>
    <dgm:pt modelId="{913FFE8E-918F-4375-9E98-51631C89048A}" type="pres">
      <dgm:prSet presAssocID="{372BFB72-5D59-4DCD-9464-94A6F9E27A8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0B9B5-0DFF-4A81-AFE5-F3831A206A09}" type="pres">
      <dgm:prSet presAssocID="{E4DFC5CC-028C-472D-8201-86801F8D0DEC}" presName="circ3" presStyleLbl="vennNode1" presStyleIdx="2" presStyleCnt="3"/>
      <dgm:spPr/>
      <dgm:t>
        <a:bodyPr/>
        <a:lstStyle/>
        <a:p>
          <a:endParaRPr lang="ru-RU"/>
        </a:p>
      </dgm:t>
    </dgm:pt>
    <dgm:pt modelId="{9E4C74DE-2366-4FBE-8D40-D9BB6D1BB058}" type="pres">
      <dgm:prSet presAssocID="{E4DFC5CC-028C-472D-8201-86801F8D0DE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5FCAA8-3C26-4431-8E55-2D1DF77D504F}" type="presOf" srcId="{372BFB72-5D59-4DCD-9464-94A6F9E27A84}" destId="{913FFE8E-918F-4375-9E98-51631C89048A}" srcOrd="1" destOrd="0" presId="urn:microsoft.com/office/officeart/2005/8/layout/venn1"/>
    <dgm:cxn modelId="{5CB18F48-15D5-4A76-8743-F0AD1738F9FD}" srcId="{798499A7-15F7-4D87-AFE9-A14B7FC16198}" destId="{372BFB72-5D59-4DCD-9464-94A6F9E27A84}" srcOrd="1" destOrd="0" parTransId="{48541256-37A1-4161-AC64-4AB60123BE6B}" sibTransId="{0A0AD4C6-7FA1-486E-A3ED-51707029529D}"/>
    <dgm:cxn modelId="{15E53E9A-DE83-47CD-ADF7-956079AE3E61}" srcId="{798499A7-15F7-4D87-AFE9-A14B7FC16198}" destId="{89BEBFC3-88FF-46D7-B5DE-8DA5C3DAF490}" srcOrd="0" destOrd="0" parTransId="{F09EB829-25A2-4CFA-8004-39E0B9B1301B}" sibTransId="{C426B037-1C4F-490D-9C41-592CDFCC22C2}"/>
    <dgm:cxn modelId="{563D620B-553E-43B8-83FC-E99753EF9086}" type="presOf" srcId="{89BEBFC3-88FF-46D7-B5DE-8DA5C3DAF490}" destId="{1F1FAC1A-3DA8-43C4-BB72-98A7E025F81F}" srcOrd="0" destOrd="0" presId="urn:microsoft.com/office/officeart/2005/8/layout/venn1"/>
    <dgm:cxn modelId="{721DA7BD-B243-4930-ABDA-7525B9E35306}" type="presOf" srcId="{798499A7-15F7-4D87-AFE9-A14B7FC16198}" destId="{6CAE362B-E5B7-4FD5-988C-B133EF886207}" srcOrd="0" destOrd="0" presId="urn:microsoft.com/office/officeart/2005/8/layout/venn1"/>
    <dgm:cxn modelId="{3F302BFB-495C-4E94-9F9F-50141E0C27E7}" type="presOf" srcId="{E4DFC5CC-028C-472D-8201-86801F8D0DEC}" destId="{9E4C74DE-2366-4FBE-8D40-D9BB6D1BB058}" srcOrd="1" destOrd="0" presId="urn:microsoft.com/office/officeart/2005/8/layout/venn1"/>
    <dgm:cxn modelId="{61C55A0F-971C-4D7A-85BD-95B4E348F3EE}" type="presOf" srcId="{372BFB72-5D59-4DCD-9464-94A6F9E27A84}" destId="{1377650F-D3F9-496C-8D37-1F71A79C77B4}" srcOrd="0" destOrd="0" presId="urn:microsoft.com/office/officeart/2005/8/layout/venn1"/>
    <dgm:cxn modelId="{C086A4A5-E35C-478B-8F43-28E9F6EE9302}" type="presOf" srcId="{89BEBFC3-88FF-46D7-B5DE-8DA5C3DAF490}" destId="{501E6C15-F949-4854-9E81-182D7DF80A66}" srcOrd="1" destOrd="0" presId="urn:microsoft.com/office/officeart/2005/8/layout/venn1"/>
    <dgm:cxn modelId="{2B523E5E-C6A8-47F9-8DE5-B562AF7F745F}" type="presOf" srcId="{E4DFC5CC-028C-472D-8201-86801F8D0DEC}" destId="{1610B9B5-0DFF-4A81-AFE5-F3831A206A09}" srcOrd="0" destOrd="0" presId="urn:microsoft.com/office/officeart/2005/8/layout/venn1"/>
    <dgm:cxn modelId="{BCA88D19-C34C-4206-944D-02DEB6F7155A}" srcId="{798499A7-15F7-4D87-AFE9-A14B7FC16198}" destId="{E4DFC5CC-028C-472D-8201-86801F8D0DEC}" srcOrd="2" destOrd="0" parTransId="{F06E61BD-4247-45FB-BE5A-FA2EDA5571DB}" sibTransId="{AACA1659-2CA6-4CC0-902A-9DAFE0633027}"/>
    <dgm:cxn modelId="{4E10F892-0C52-4D77-8134-1D72A64AAF7A}" type="presParOf" srcId="{6CAE362B-E5B7-4FD5-988C-B133EF886207}" destId="{1F1FAC1A-3DA8-43C4-BB72-98A7E025F81F}" srcOrd="0" destOrd="0" presId="urn:microsoft.com/office/officeart/2005/8/layout/venn1"/>
    <dgm:cxn modelId="{31952EDA-D476-468C-BB81-F260C5AEB49C}" type="presParOf" srcId="{6CAE362B-E5B7-4FD5-988C-B133EF886207}" destId="{501E6C15-F949-4854-9E81-182D7DF80A66}" srcOrd="1" destOrd="0" presId="urn:microsoft.com/office/officeart/2005/8/layout/venn1"/>
    <dgm:cxn modelId="{CB0AB73A-44A0-455E-8FBB-9820CB5A1115}" type="presParOf" srcId="{6CAE362B-E5B7-4FD5-988C-B133EF886207}" destId="{1377650F-D3F9-496C-8D37-1F71A79C77B4}" srcOrd="2" destOrd="0" presId="urn:microsoft.com/office/officeart/2005/8/layout/venn1"/>
    <dgm:cxn modelId="{598AFCF8-34F7-47C2-A936-5BA1D11427C0}" type="presParOf" srcId="{6CAE362B-E5B7-4FD5-988C-B133EF886207}" destId="{913FFE8E-918F-4375-9E98-51631C89048A}" srcOrd="3" destOrd="0" presId="urn:microsoft.com/office/officeart/2005/8/layout/venn1"/>
    <dgm:cxn modelId="{9B23F1EF-44D8-4DEE-9DA1-DF55B014F3AC}" type="presParOf" srcId="{6CAE362B-E5B7-4FD5-988C-B133EF886207}" destId="{1610B9B5-0DFF-4A81-AFE5-F3831A206A09}" srcOrd="4" destOrd="0" presId="urn:microsoft.com/office/officeart/2005/8/layout/venn1"/>
    <dgm:cxn modelId="{9D760069-B333-4503-9AB5-5F56992FB56A}" type="presParOf" srcId="{6CAE362B-E5B7-4FD5-988C-B133EF886207}" destId="{9E4C74DE-2366-4FBE-8D40-D9BB6D1BB058}" srcOrd="5" destOrd="0" presId="urn:microsoft.com/office/officeart/2005/8/layout/venn1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3228F5-1C73-4C6F-938B-6D41CF1C29E2}" type="doc">
      <dgm:prSet loTypeId="urn:microsoft.com/office/officeart/2005/8/layout/radial1" loCatId="relationship" qsTypeId="urn:microsoft.com/office/officeart/2005/8/quickstyle/simple1" qsCatId="simple" csTypeId="urn:microsoft.com/office/officeart/2005/8/colors/colorful3" csCatId="colorful" phldr="1"/>
      <dgm:spPr/>
    </dgm:pt>
    <dgm:pt modelId="{3D2722A1-E334-4C42-BBA0-2D3248B1CAA7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Развитие социальной компетенции и коммуникативных навыков у дошкольников</a:t>
          </a:r>
        </a:p>
      </dgm:t>
    </dgm:pt>
    <dgm:pt modelId="{166FB6C8-D1EA-4AE8-9F58-AE22413960D3}" type="parTrans" cxnId="{3017AFA6-573D-43D3-A5FC-92CB30677BF6}">
      <dgm:prSet/>
      <dgm:spPr/>
      <dgm:t>
        <a:bodyPr/>
        <a:lstStyle/>
        <a:p>
          <a:endParaRPr lang="ru-RU"/>
        </a:p>
      </dgm:t>
    </dgm:pt>
    <dgm:pt modelId="{12892609-DDA8-4180-B852-B4D1C04DC077}" type="sibTrans" cxnId="{3017AFA6-573D-43D3-A5FC-92CB30677BF6}">
      <dgm:prSet/>
      <dgm:spPr/>
      <dgm:t>
        <a:bodyPr/>
        <a:lstStyle/>
        <a:p>
          <a:endParaRPr lang="ru-RU"/>
        </a:p>
      </dgm:t>
    </dgm:pt>
    <dgm:pt modelId="{9C992573-848A-44E7-BED3-9597FBA6182F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lIns="0" tIns="0" rIns="0" bIns="0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Уважительное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отношение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 к языкам,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традициям,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культуре других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народов</a:t>
          </a:r>
        </a:p>
      </dgm:t>
    </dgm:pt>
    <dgm:pt modelId="{8832A52B-2F27-4028-BF97-E563B1A5DDA6}" type="parTrans" cxnId="{33848604-FE53-4078-BC1C-8B2E7BA1C95F}">
      <dgm:prSet/>
      <dgm:spPr/>
      <dgm:t>
        <a:bodyPr/>
        <a:lstStyle/>
        <a:p>
          <a:endParaRPr lang="ru-RU"/>
        </a:p>
      </dgm:t>
    </dgm:pt>
    <dgm:pt modelId="{221BB085-01EA-4DD7-ADCD-2491BD1AF3B4}" type="sibTrans" cxnId="{33848604-FE53-4078-BC1C-8B2E7BA1C95F}">
      <dgm:prSet/>
      <dgm:spPr/>
      <dgm:t>
        <a:bodyPr/>
        <a:lstStyle/>
        <a:p>
          <a:endParaRPr lang="ru-RU"/>
        </a:p>
      </dgm:t>
    </dgm:pt>
    <dgm:pt modelId="{C2820032-B722-4827-865A-5AFCE9745C6F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ahoma" charset="0"/>
            </a:rPr>
            <a:t>Социализация</a:t>
          </a:r>
        </a:p>
      </dgm:t>
    </dgm:pt>
    <dgm:pt modelId="{79D9295E-35EA-437A-BC92-7A9CA4FCAF67}" type="parTrans" cxnId="{A28C2CCE-C64F-414A-8475-B03B8185F741}">
      <dgm:prSet/>
      <dgm:spPr/>
      <dgm:t>
        <a:bodyPr/>
        <a:lstStyle/>
        <a:p>
          <a:endParaRPr lang="ru-RU"/>
        </a:p>
      </dgm:t>
    </dgm:pt>
    <dgm:pt modelId="{1638B1E8-C1CD-479A-849C-4A8D95926038}" type="sibTrans" cxnId="{A28C2CCE-C64F-414A-8475-B03B8185F741}">
      <dgm:prSet/>
      <dgm:spPr/>
      <dgm:t>
        <a:bodyPr/>
        <a:lstStyle/>
        <a:p>
          <a:endParaRPr lang="ru-RU"/>
        </a:p>
      </dgm:t>
    </dgm:pt>
    <dgm:pt modelId="{FD7DA1CD-D8D5-4F45-BFFA-5CF67799E0B6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Уважение права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 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свободы личности</a:t>
          </a:r>
        </a:p>
      </dgm:t>
    </dgm:pt>
    <dgm:pt modelId="{385E0B32-0B30-4AE9-8F59-77DC6158441C}" type="parTrans" cxnId="{EDAA8B94-0EEE-4016-AE41-E522241FE0B4}">
      <dgm:prSet/>
      <dgm:spPr/>
      <dgm:t>
        <a:bodyPr/>
        <a:lstStyle/>
        <a:p>
          <a:endParaRPr lang="ru-RU"/>
        </a:p>
      </dgm:t>
    </dgm:pt>
    <dgm:pt modelId="{3F757E7F-7C8E-4A8F-9888-0489EE7872EE}" type="sibTrans" cxnId="{EDAA8B94-0EEE-4016-AE41-E522241FE0B4}">
      <dgm:prSet/>
      <dgm:spPr/>
      <dgm:t>
        <a:bodyPr/>
        <a:lstStyle/>
        <a:p>
          <a:endParaRPr lang="ru-RU"/>
        </a:p>
      </dgm:t>
    </dgm:pt>
    <dgm:pt modelId="{DDDDC517-8417-470B-A79B-C1B9672A068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Национальная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терпимость</a:t>
          </a:r>
        </a:p>
      </dgm:t>
    </dgm:pt>
    <dgm:pt modelId="{2F25A0F1-FCAE-4F80-92BC-31F98BE860D2}" type="parTrans" cxnId="{8AC03BD5-FC12-41C2-8C20-2C2FFC6AB761}">
      <dgm:prSet/>
      <dgm:spPr/>
      <dgm:t>
        <a:bodyPr/>
        <a:lstStyle/>
        <a:p>
          <a:endParaRPr lang="ru-RU"/>
        </a:p>
      </dgm:t>
    </dgm:pt>
    <dgm:pt modelId="{EE7D34D5-C83C-460F-B6B5-B8EC02BB99B1}" type="sibTrans" cxnId="{8AC03BD5-FC12-41C2-8C20-2C2FFC6AB761}">
      <dgm:prSet/>
      <dgm:spPr/>
      <dgm:t>
        <a:bodyPr/>
        <a:lstStyle/>
        <a:p>
          <a:endParaRPr lang="ru-RU"/>
        </a:p>
      </dgm:t>
    </dgm:pt>
    <dgm:pt modelId="{03377D63-0320-4040-8664-1859512D70D6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Высокая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chemeClr val="accent2"/>
              </a:solidFill>
              <a:effectLst/>
              <a:latin typeface="Times New Roman" pitchFamily="18" charset="0"/>
            </a:rPr>
            <a:t> нравственность</a:t>
          </a:r>
        </a:p>
      </dgm:t>
    </dgm:pt>
    <dgm:pt modelId="{6A9FDE28-406B-4C50-A604-7FA9350F39B6}" type="parTrans" cxnId="{AD98A82D-7953-41B0-A1C7-FDD83B664EB6}">
      <dgm:prSet/>
      <dgm:spPr/>
      <dgm:t>
        <a:bodyPr/>
        <a:lstStyle/>
        <a:p>
          <a:endParaRPr lang="ru-RU"/>
        </a:p>
      </dgm:t>
    </dgm:pt>
    <dgm:pt modelId="{761DE7C3-320E-427B-8707-D2E67BFC99F8}" type="sibTrans" cxnId="{AD98A82D-7953-41B0-A1C7-FDD83B664EB6}">
      <dgm:prSet/>
      <dgm:spPr/>
      <dgm:t>
        <a:bodyPr/>
        <a:lstStyle/>
        <a:p>
          <a:endParaRPr lang="ru-RU"/>
        </a:p>
      </dgm:t>
    </dgm:pt>
    <dgm:pt modelId="{05AF1CA9-EC78-46E9-A61A-FF7E9705D329}">
      <dgm:prSet/>
      <dgm:spPr/>
      <dgm:t>
        <a:bodyPr/>
        <a:lstStyle/>
        <a:p>
          <a:endParaRPr lang="ru-RU"/>
        </a:p>
      </dgm:t>
    </dgm:pt>
    <dgm:pt modelId="{C2E2206E-EDC5-40D1-A155-4EFDB4AE8D20}" type="parTrans" cxnId="{589CA2CB-945D-4B1A-8690-4EA643D0B7D3}">
      <dgm:prSet/>
      <dgm:spPr/>
      <dgm:t>
        <a:bodyPr/>
        <a:lstStyle/>
        <a:p>
          <a:endParaRPr lang="ru-RU"/>
        </a:p>
      </dgm:t>
    </dgm:pt>
    <dgm:pt modelId="{D366E666-DC6C-4080-B6E3-BE3E369D85CF}" type="sibTrans" cxnId="{589CA2CB-945D-4B1A-8690-4EA643D0B7D3}">
      <dgm:prSet/>
      <dgm:spPr/>
      <dgm:t>
        <a:bodyPr/>
        <a:lstStyle/>
        <a:p>
          <a:endParaRPr lang="ru-RU"/>
        </a:p>
      </dgm:t>
    </dgm:pt>
    <dgm:pt modelId="{43A020C1-366F-4FFB-BBC5-2927CA2F4F79}">
      <dgm:prSet/>
      <dgm:spPr/>
      <dgm:t>
        <a:bodyPr/>
        <a:lstStyle/>
        <a:p>
          <a:endParaRPr lang="ru-RU"/>
        </a:p>
      </dgm:t>
    </dgm:pt>
    <dgm:pt modelId="{31E70DEA-15B4-4BF8-9689-0654BA07B543}" type="parTrans" cxnId="{0A302E45-33EC-4467-906F-9B7F16897DCC}">
      <dgm:prSet/>
      <dgm:spPr/>
      <dgm:t>
        <a:bodyPr/>
        <a:lstStyle/>
        <a:p>
          <a:endParaRPr lang="ru-RU"/>
        </a:p>
      </dgm:t>
    </dgm:pt>
    <dgm:pt modelId="{5985EC23-34EF-4A13-8B2B-713CC330ACC1}" type="sibTrans" cxnId="{0A302E45-33EC-4467-906F-9B7F16897DCC}">
      <dgm:prSet/>
      <dgm:spPr/>
      <dgm:t>
        <a:bodyPr/>
        <a:lstStyle/>
        <a:p>
          <a:endParaRPr lang="ru-RU"/>
        </a:p>
      </dgm:t>
    </dgm:pt>
    <dgm:pt modelId="{F5CE98B1-CBD7-4549-BD7E-0A2CDE8D7254}">
      <dgm:prSet/>
      <dgm:spPr/>
      <dgm:t>
        <a:bodyPr/>
        <a:lstStyle/>
        <a:p>
          <a:endParaRPr lang="ru-RU"/>
        </a:p>
      </dgm:t>
    </dgm:pt>
    <dgm:pt modelId="{12C8F385-7FBE-484A-AAD2-35E823E51D50}" type="parTrans" cxnId="{F58256ED-7D03-4B89-ACA8-88150B89E064}">
      <dgm:prSet/>
      <dgm:spPr/>
      <dgm:t>
        <a:bodyPr/>
        <a:lstStyle/>
        <a:p>
          <a:endParaRPr lang="ru-RU"/>
        </a:p>
      </dgm:t>
    </dgm:pt>
    <dgm:pt modelId="{3E1172AE-551A-43B4-9320-EF71DC2613EC}" type="sibTrans" cxnId="{F58256ED-7D03-4B89-ACA8-88150B89E064}">
      <dgm:prSet/>
      <dgm:spPr/>
      <dgm:t>
        <a:bodyPr/>
        <a:lstStyle/>
        <a:p>
          <a:endParaRPr lang="ru-RU"/>
        </a:p>
      </dgm:t>
    </dgm:pt>
    <dgm:pt modelId="{D482EBDC-2787-4D9F-BDBE-3A5B907930C6}">
      <dgm:prSet/>
      <dgm:spPr/>
      <dgm:t>
        <a:bodyPr/>
        <a:lstStyle/>
        <a:p>
          <a:endParaRPr lang="ru-RU"/>
        </a:p>
      </dgm:t>
    </dgm:pt>
    <dgm:pt modelId="{881B5C2E-FCE0-4B2F-9A65-56761084D54F}" type="parTrans" cxnId="{3EF77845-6F40-48FF-8CC6-7C6B2A7494F9}">
      <dgm:prSet/>
      <dgm:spPr/>
      <dgm:t>
        <a:bodyPr/>
        <a:lstStyle/>
        <a:p>
          <a:endParaRPr lang="ru-RU"/>
        </a:p>
      </dgm:t>
    </dgm:pt>
    <dgm:pt modelId="{1476B802-A1EA-4EDB-9980-03CE1806C37F}" type="sibTrans" cxnId="{3EF77845-6F40-48FF-8CC6-7C6B2A7494F9}">
      <dgm:prSet/>
      <dgm:spPr/>
      <dgm:t>
        <a:bodyPr/>
        <a:lstStyle/>
        <a:p>
          <a:endParaRPr lang="ru-RU"/>
        </a:p>
      </dgm:t>
    </dgm:pt>
    <dgm:pt modelId="{FCA5E834-92AF-4BD5-8D10-CABE1285BEDB}">
      <dgm:prSet/>
      <dgm:spPr/>
      <dgm:t>
        <a:bodyPr/>
        <a:lstStyle/>
        <a:p>
          <a:endParaRPr lang="ru-RU"/>
        </a:p>
      </dgm:t>
    </dgm:pt>
    <dgm:pt modelId="{48A6CD28-F4CF-4AF9-A22F-BE5A3CEFD11F}" type="parTrans" cxnId="{5666E968-5E3D-4F1D-A67B-68F669B4DC81}">
      <dgm:prSet/>
      <dgm:spPr/>
      <dgm:t>
        <a:bodyPr/>
        <a:lstStyle/>
        <a:p>
          <a:endParaRPr lang="ru-RU"/>
        </a:p>
      </dgm:t>
    </dgm:pt>
    <dgm:pt modelId="{E916F875-668C-4BCC-9804-BD52B2940D2A}" type="sibTrans" cxnId="{5666E968-5E3D-4F1D-A67B-68F669B4DC81}">
      <dgm:prSet/>
      <dgm:spPr/>
      <dgm:t>
        <a:bodyPr/>
        <a:lstStyle/>
        <a:p>
          <a:endParaRPr lang="ru-RU"/>
        </a:p>
      </dgm:t>
    </dgm:pt>
    <dgm:pt modelId="{BDA767DB-35E1-4FB8-AD1E-DE429F5B0AF3}">
      <dgm:prSet/>
      <dgm:spPr/>
      <dgm:t>
        <a:bodyPr/>
        <a:lstStyle/>
        <a:p>
          <a:endParaRPr lang="ru-RU"/>
        </a:p>
      </dgm:t>
    </dgm:pt>
    <dgm:pt modelId="{4ACC4EBA-A6A0-4CDD-94CD-C448AC026192}" type="parTrans" cxnId="{597A64D6-10DC-4BE1-B18E-17A7245D9175}">
      <dgm:prSet/>
      <dgm:spPr/>
      <dgm:t>
        <a:bodyPr/>
        <a:lstStyle/>
        <a:p>
          <a:endParaRPr lang="ru-RU"/>
        </a:p>
      </dgm:t>
    </dgm:pt>
    <dgm:pt modelId="{83261F31-8B9B-47F6-84D4-D91C6F1C8129}" type="sibTrans" cxnId="{597A64D6-10DC-4BE1-B18E-17A7245D9175}">
      <dgm:prSet/>
      <dgm:spPr/>
      <dgm:t>
        <a:bodyPr/>
        <a:lstStyle/>
        <a:p>
          <a:endParaRPr lang="ru-RU"/>
        </a:p>
      </dgm:t>
    </dgm:pt>
    <dgm:pt modelId="{C0C41E69-88D5-4A7F-968C-981AE2A9A428}">
      <dgm:prSet/>
      <dgm:spPr/>
      <dgm:t>
        <a:bodyPr/>
        <a:lstStyle/>
        <a:p>
          <a:endParaRPr lang="ru-RU"/>
        </a:p>
      </dgm:t>
    </dgm:pt>
    <dgm:pt modelId="{9B223969-C913-49C7-B8E5-70DED15933CF}" type="parTrans" cxnId="{D00580E2-40A4-4B33-8E4B-CA9A40C01C10}">
      <dgm:prSet/>
      <dgm:spPr/>
      <dgm:t>
        <a:bodyPr/>
        <a:lstStyle/>
        <a:p>
          <a:endParaRPr lang="ru-RU"/>
        </a:p>
      </dgm:t>
    </dgm:pt>
    <dgm:pt modelId="{318594C2-DA15-447B-BE0D-DC877A5B9691}" type="sibTrans" cxnId="{D00580E2-40A4-4B33-8E4B-CA9A40C01C10}">
      <dgm:prSet/>
      <dgm:spPr/>
      <dgm:t>
        <a:bodyPr/>
        <a:lstStyle/>
        <a:p>
          <a:endParaRPr lang="ru-RU"/>
        </a:p>
      </dgm:t>
    </dgm:pt>
    <dgm:pt modelId="{C2B16EDC-076F-415B-9DB1-D67A58F44E7B}">
      <dgm:prSet/>
      <dgm:spPr/>
      <dgm:t>
        <a:bodyPr/>
        <a:lstStyle/>
        <a:p>
          <a:endParaRPr lang="ru-RU"/>
        </a:p>
      </dgm:t>
    </dgm:pt>
    <dgm:pt modelId="{90BA148B-382B-41B6-B21F-8294D5C10D0A}" type="parTrans" cxnId="{6BC17F27-545A-4513-A8C8-59B3456AF32C}">
      <dgm:prSet/>
      <dgm:spPr/>
      <dgm:t>
        <a:bodyPr/>
        <a:lstStyle/>
        <a:p>
          <a:endParaRPr lang="ru-RU"/>
        </a:p>
      </dgm:t>
    </dgm:pt>
    <dgm:pt modelId="{5093BD01-D8E8-4EC8-8B80-0360C5506B81}" type="sibTrans" cxnId="{6BC17F27-545A-4513-A8C8-59B3456AF32C}">
      <dgm:prSet/>
      <dgm:spPr/>
      <dgm:t>
        <a:bodyPr/>
        <a:lstStyle/>
        <a:p>
          <a:endParaRPr lang="ru-RU"/>
        </a:p>
      </dgm:t>
    </dgm:pt>
    <dgm:pt modelId="{D698AB9B-8241-4617-9B5B-B55A5FD30D95}">
      <dgm:prSet/>
      <dgm:spPr/>
      <dgm:t>
        <a:bodyPr/>
        <a:lstStyle/>
        <a:p>
          <a:endParaRPr lang="ru-RU"/>
        </a:p>
      </dgm:t>
    </dgm:pt>
    <dgm:pt modelId="{A4E65E42-2B3D-48DE-AB2D-328FB52AB37C}" type="parTrans" cxnId="{50F5D0C9-F352-4A54-AF57-BC2E4367E85D}">
      <dgm:prSet/>
      <dgm:spPr/>
      <dgm:t>
        <a:bodyPr/>
        <a:lstStyle/>
        <a:p>
          <a:endParaRPr lang="ru-RU"/>
        </a:p>
      </dgm:t>
    </dgm:pt>
    <dgm:pt modelId="{EA39DB51-7431-4982-BBDF-0DE05337E70A}" type="sibTrans" cxnId="{50F5D0C9-F352-4A54-AF57-BC2E4367E85D}">
      <dgm:prSet/>
      <dgm:spPr/>
      <dgm:t>
        <a:bodyPr/>
        <a:lstStyle/>
        <a:p>
          <a:endParaRPr lang="ru-RU"/>
        </a:p>
      </dgm:t>
    </dgm:pt>
    <dgm:pt modelId="{C2B2CC96-FD62-4156-A537-B481C49AE220}">
      <dgm:prSet/>
      <dgm:spPr/>
      <dgm:t>
        <a:bodyPr/>
        <a:lstStyle/>
        <a:p>
          <a:endParaRPr lang="ru-RU"/>
        </a:p>
      </dgm:t>
    </dgm:pt>
    <dgm:pt modelId="{2A259D2D-05F6-44BF-BA0C-FDADED85D351}" type="parTrans" cxnId="{03DB46A9-A7BB-435B-AD92-F1D2CDC2ADBC}">
      <dgm:prSet/>
      <dgm:spPr/>
      <dgm:t>
        <a:bodyPr/>
        <a:lstStyle/>
        <a:p>
          <a:endParaRPr lang="ru-RU"/>
        </a:p>
      </dgm:t>
    </dgm:pt>
    <dgm:pt modelId="{2841D143-9A17-41D7-9475-3C0FE21041AD}" type="sibTrans" cxnId="{03DB46A9-A7BB-435B-AD92-F1D2CDC2ADBC}">
      <dgm:prSet/>
      <dgm:spPr/>
      <dgm:t>
        <a:bodyPr/>
        <a:lstStyle/>
        <a:p>
          <a:endParaRPr lang="ru-RU"/>
        </a:p>
      </dgm:t>
    </dgm:pt>
    <dgm:pt modelId="{E64D411E-21A5-4986-9EEA-036013EACC55}">
      <dgm:prSet/>
      <dgm:spPr/>
      <dgm:t>
        <a:bodyPr/>
        <a:lstStyle/>
        <a:p>
          <a:endParaRPr lang="ru-RU"/>
        </a:p>
      </dgm:t>
    </dgm:pt>
    <dgm:pt modelId="{DD51C130-8A43-4F6D-B8C2-72A340ACE7C8}" type="parTrans" cxnId="{E2850485-00D2-43CD-89C3-71BB4AFAB478}">
      <dgm:prSet/>
      <dgm:spPr/>
      <dgm:t>
        <a:bodyPr/>
        <a:lstStyle/>
        <a:p>
          <a:endParaRPr lang="ru-RU"/>
        </a:p>
      </dgm:t>
    </dgm:pt>
    <dgm:pt modelId="{0F7B90E9-6812-4E33-B804-064A8A4838C7}" type="sibTrans" cxnId="{E2850485-00D2-43CD-89C3-71BB4AFAB478}">
      <dgm:prSet/>
      <dgm:spPr/>
      <dgm:t>
        <a:bodyPr/>
        <a:lstStyle/>
        <a:p>
          <a:endParaRPr lang="ru-RU"/>
        </a:p>
      </dgm:t>
    </dgm:pt>
    <dgm:pt modelId="{44E5B254-28D6-44D2-8D23-243168FA0583}">
      <dgm:prSet/>
      <dgm:spPr/>
      <dgm:t>
        <a:bodyPr/>
        <a:lstStyle/>
        <a:p>
          <a:endParaRPr lang="ru-RU"/>
        </a:p>
      </dgm:t>
    </dgm:pt>
    <dgm:pt modelId="{F0946945-4A3D-42AE-85BA-6CF0E9081A32}" type="parTrans" cxnId="{75A3975B-7111-4832-9900-0E364418099C}">
      <dgm:prSet/>
      <dgm:spPr/>
      <dgm:t>
        <a:bodyPr/>
        <a:lstStyle/>
        <a:p>
          <a:endParaRPr lang="ru-RU"/>
        </a:p>
      </dgm:t>
    </dgm:pt>
    <dgm:pt modelId="{EAAAA0E9-E9C2-460D-AA05-0CD2109173D5}" type="sibTrans" cxnId="{75A3975B-7111-4832-9900-0E364418099C}">
      <dgm:prSet/>
      <dgm:spPr/>
      <dgm:t>
        <a:bodyPr/>
        <a:lstStyle/>
        <a:p>
          <a:endParaRPr lang="ru-RU"/>
        </a:p>
      </dgm:t>
    </dgm:pt>
    <dgm:pt modelId="{DC5D8B31-85CF-4BB5-9D67-E0EBB549DD9F}">
      <dgm:prSet/>
      <dgm:spPr/>
      <dgm:t>
        <a:bodyPr/>
        <a:lstStyle/>
        <a:p>
          <a:endParaRPr lang="ru-RU"/>
        </a:p>
      </dgm:t>
    </dgm:pt>
    <dgm:pt modelId="{DED6840B-4B5E-4777-8C47-2C560E4AF83D}" type="parTrans" cxnId="{F2D98CA3-0785-48FA-B15B-1666FDE8FC15}">
      <dgm:prSet/>
      <dgm:spPr/>
      <dgm:t>
        <a:bodyPr/>
        <a:lstStyle/>
        <a:p>
          <a:endParaRPr lang="ru-RU"/>
        </a:p>
      </dgm:t>
    </dgm:pt>
    <dgm:pt modelId="{D09C29A0-9747-46B0-8F66-7EE72178BFAD}" type="sibTrans" cxnId="{F2D98CA3-0785-48FA-B15B-1666FDE8FC15}">
      <dgm:prSet/>
      <dgm:spPr/>
      <dgm:t>
        <a:bodyPr/>
        <a:lstStyle/>
        <a:p>
          <a:endParaRPr lang="ru-RU"/>
        </a:p>
      </dgm:t>
    </dgm:pt>
    <dgm:pt modelId="{4EE0A833-A8D2-4ECD-B7E9-D7D4024D46D3}">
      <dgm:prSet/>
      <dgm:spPr/>
      <dgm:t>
        <a:bodyPr/>
        <a:lstStyle/>
        <a:p>
          <a:endParaRPr lang="ru-RU"/>
        </a:p>
      </dgm:t>
    </dgm:pt>
    <dgm:pt modelId="{6B01755F-0EE1-488B-A2D9-16C8DDAA5C3A}" type="parTrans" cxnId="{7757754E-A84F-4D3D-929B-1D14BFCDE2D0}">
      <dgm:prSet/>
      <dgm:spPr/>
      <dgm:t>
        <a:bodyPr/>
        <a:lstStyle/>
        <a:p>
          <a:endParaRPr lang="ru-RU"/>
        </a:p>
      </dgm:t>
    </dgm:pt>
    <dgm:pt modelId="{B0B15BB5-49CA-4ADA-BEE1-323BFDB39E4D}" type="sibTrans" cxnId="{7757754E-A84F-4D3D-929B-1D14BFCDE2D0}">
      <dgm:prSet/>
      <dgm:spPr/>
      <dgm:t>
        <a:bodyPr/>
        <a:lstStyle/>
        <a:p>
          <a:endParaRPr lang="ru-RU"/>
        </a:p>
      </dgm:t>
    </dgm:pt>
    <dgm:pt modelId="{CDDD4C1F-BE8E-4968-B3A3-499C8EEC4A83}">
      <dgm:prSet/>
      <dgm:spPr/>
      <dgm:t>
        <a:bodyPr/>
        <a:lstStyle/>
        <a:p>
          <a:endParaRPr lang="ru-RU"/>
        </a:p>
      </dgm:t>
    </dgm:pt>
    <dgm:pt modelId="{8107869C-8346-45EE-8D96-BE7787BFD275}" type="parTrans" cxnId="{C6DAE859-06EE-49D3-A941-A0F43BDE3053}">
      <dgm:prSet/>
      <dgm:spPr/>
      <dgm:t>
        <a:bodyPr/>
        <a:lstStyle/>
        <a:p>
          <a:endParaRPr lang="ru-RU"/>
        </a:p>
      </dgm:t>
    </dgm:pt>
    <dgm:pt modelId="{9EA6A550-3129-4874-911D-855433898141}" type="sibTrans" cxnId="{C6DAE859-06EE-49D3-A941-A0F43BDE3053}">
      <dgm:prSet/>
      <dgm:spPr/>
      <dgm:t>
        <a:bodyPr/>
        <a:lstStyle/>
        <a:p>
          <a:endParaRPr lang="ru-RU"/>
        </a:p>
      </dgm:t>
    </dgm:pt>
    <dgm:pt modelId="{041178B9-0A0C-402B-8C31-783650B08226}">
      <dgm:prSet/>
      <dgm:spPr/>
      <dgm:t>
        <a:bodyPr/>
        <a:lstStyle/>
        <a:p>
          <a:endParaRPr lang="ru-RU"/>
        </a:p>
      </dgm:t>
    </dgm:pt>
    <dgm:pt modelId="{CBCFB43A-A06D-402B-9265-22E5DC82A14B}" type="parTrans" cxnId="{2007ACBA-A08E-49D5-914C-741A717E6A02}">
      <dgm:prSet/>
      <dgm:spPr/>
      <dgm:t>
        <a:bodyPr/>
        <a:lstStyle/>
        <a:p>
          <a:endParaRPr lang="ru-RU"/>
        </a:p>
      </dgm:t>
    </dgm:pt>
    <dgm:pt modelId="{E64901DB-56D2-4BAA-A926-B72F4A840FB7}" type="sibTrans" cxnId="{2007ACBA-A08E-49D5-914C-741A717E6A02}">
      <dgm:prSet/>
      <dgm:spPr/>
      <dgm:t>
        <a:bodyPr/>
        <a:lstStyle/>
        <a:p>
          <a:endParaRPr lang="ru-RU"/>
        </a:p>
      </dgm:t>
    </dgm:pt>
    <dgm:pt modelId="{29E8C2D3-5151-4CD1-8700-BD93E7873F4D}">
      <dgm:prSet/>
      <dgm:spPr/>
      <dgm:t>
        <a:bodyPr/>
        <a:lstStyle/>
        <a:p>
          <a:endParaRPr lang="ru-RU"/>
        </a:p>
      </dgm:t>
    </dgm:pt>
    <dgm:pt modelId="{9E3A144F-5FF6-4755-A5E4-363D59036458}" type="parTrans" cxnId="{7FA56805-5519-4CBB-B939-644EDF0C5628}">
      <dgm:prSet/>
      <dgm:spPr/>
      <dgm:t>
        <a:bodyPr/>
        <a:lstStyle/>
        <a:p>
          <a:endParaRPr lang="ru-RU"/>
        </a:p>
      </dgm:t>
    </dgm:pt>
    <dgm:pt modelId="{534E8647-A65F-478F-97B2-21FB932BE4AD}" type="sibTrans" cxnId="{7FA56805-5519-4CBB-B939-644EDF0C5628}">
      <dgm:prSet/>
      <dgm:spPr/>
      <dgm:t>
        <a:bodyPr/>
        <a:lstStyle/>
        <a:p>
          <a:endParaRPr lang="ru-RU"/>
        </a:p>
      </dgm:t>
    </dgm:pt>
    <dgm:pt modelId="{8C619FB3-ECC8-46C4-87B1-A45E24ECFC3D}">
      <dgm:prSet/>
      <dgm:spPr/>
      <dgm:t>
        <a:bodyPr/>
        <a:lstStyle/>
        <a:p>
          <a:endParaRPr lang="ru-RU"/>
        </a:p>
      </dgm:t>
    </dgm:pt>
    <dgm:pt modelId="{44F984B7-0159-423E-92AB-FB3FD754D098}" type="parTrans" cxnId="{3AE03F4E-3238-4FCF-ACCB-E8A612D9B931}">
      <dgm:prSet/>
      <dgm:spPr/>
      <dgm:t>
        <a:bodyPr/>
        <a:lstStyle/>
        <a:p>
          <a:endParaRPr lang="ru-RU"/>
        </a:p>
      </dgm:t>
    </dgm:pt>
    <dgm:pt modelId="{6C836EE8-8F22-4AB8-8025-B60F4F9850DE}" type="sibTrans" cxnId="{3AE03F4E-3238-4FCF-ACCB-E8A612D9B931}">
      <dgm:prSet/>
      <dgm:spPr/>
      <dgm:t>
        <a:bodyPr/>
        <a:lstStyle/>
        <a:p>
          <a:endParaRPr lang="ru-RU"/>
        </a:p>
      </dgm:t>
    </dgm:pt>
    <dgm:pt modelId="{50ACC8D8-2996-4A39-A2D3-168B9A417057}">
      <dgm:prSet/>
      <dgm:spPr/>
      <dgm:t>
        <a:bodyPr/>
        <a:lstStyle/>
        <a:p>
          <a:endParaRPr lang="ru-RU"/>
        </a:p>
      </dgm:t>
    </dgm:pt>
    <dgm:pt modelId="{86DA82E0-8EC8-4991-8CB6-5C8281012032}" type="parTrans" cxnId="{9AF07E2F-91FC-4CD3-A3D1-D6A973322FFD}">
      <dgm:prSet/>
      <dgm:spPr/>
      <dgm:t>
        <a:bodyPr/>
        <a:lstStyle/>
        <a:p>
          <a:endParaRPr lang="ru-RU"/>
        </a:p>
      </dgm:t>
    </dgm:pt>
    <dgm:pt modelId="{AB73C196-F8DF-4603-814E-A65B2049A2A6}" type="sibTrans" cxnId="{9AF07E2F-91FC-4CD3-A3D1-D6A973322FFD}">
      <dgm:prSet/>
      <dgm:spPr/>
      <dgm:t>
        <a:bodyPr/>
        <a:lstStyle/>
        <a:p>
          <a:endParaRPr lang="ru-RU"/>
        </a:p>
      </dgm:t>
    </dgm:pt>
    <dgm:pt modelId="{2485E167-BC48-4EE2-A3BE-2F5AF93F00BD}">
      <dgm:prSet/>
      <dgm:spPr/>
      <dgm:t>
        <a:bodyPr/>
        <a:lstStyle/>
        <a:p>
          <a:endParaRPr lang="ru-RU"/>
        </a:p>
      </dgm:t>
    </dgm:pt>
    <dgm:pt modelId="{8CD07F49-9761-4AB4-BDCD-A47ABF7A9E71}" type="parTrans" cxnId="{5D15E426-FBC4-46BD-BB02-C5B8301C260B}">
      <dgm:prSet/>
      <dgm:spPr/>
      <dgm:t>
        <a:bodyPr/>
        <a:lstStyle/>
        <a:p>
          <a:endParaRPr lang="ru-RU"/>
        </a:p>
      </dgm:t>
    </dgm:pt>
    <dgm:pt modelId="{CEC5AE06-311F-4F7D-87F6-C6ADA5BAA969}" type="sibTrans" cxnId="{5D15E426-FBC4-46BD-BB02-C5B8301C260B}">
      <dgm:prSet/>
      <dgm:spPr/>
      <dgm:t>
        <a:bodyPr/>
        <a:lstStyle/>
        <a:p>
          <a:endParaRPr lang="ru-RU"/>
        </a:p>
      </dgm:t>
    </dgm:pt>
    <dgm:pt modelId="{AF6B64E5-466C-4CDD-8021-2CC566297541}" type="pres">
      <dgm:prSet presAssocID="{1F3228F5-1C73-4C6F-938B-6D41CF1C29E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D2B988F-C787-493B-9D41-1A39920CAD85}" type="pres">
      <dgm:prSet presAssocID="{3D2722A1-E334-4C42-BBA0-2D3248B1CAA7}" presName="centerShape" presStyleLbl="node0" presStyleIdx="0" presStyleCnt="1" custScaleX="145435" custScaleY="137575" custLinFactNeighborX="-5067" custLinFactNeighborY="-1221"/>
      <dgm:spPr/>
      <dgm:t>
        <a:bodyPr/>
        <a:lstStyle/>
        <a:p>
          <a:endParaRPr lang="ru-RU"/>
        </a:p>
      </dgm:t>
    </dgm:pt>
    <dgm:pt modelId="{93C6F604-75B4-42F9-BCC4-BC13FA37BC3F}" type="pres">
      <dgm:prSet presAssocID="{8832A52B-2F27-4028-BF97-E563B1A5DDA6}" presName="Name9" presStyleLbl="parChTrans1D2" presStyleIdx="0" presStyleCnt="5"/>
      <dgm:spPr/>
      <dgm:t>
        <a:bodyPr/>
        <a:lstStyle/>
        <a:p>
          <a:endParaRPr lang="ru-RU"/>
        </a:p>
      </dgm:t>
    </dgm:pt>
    <dgm:pt modelId="{14CFF301-9FA1-43ED-892C-62020623D0F9}" type="pres">
      <dgm:prSet presAssocID="{8832A52B-2F27-4028-BF97-E563B1A5DDA6}" presName="connTx" presStyleLbl="parChTrans1D2" presStyleIdx="0" presStyleCnt="5"/>
      <dgm:spPr/>
      <dgm:t>
        <a:bodyPr/>
        <a:lstStyle/>
        <a:p>
          <a:endParaRPr lang="ru-RU"/>
        </a:p>
      </dgm:t>
    </dgm:pt>
    <dgm:pt modelId="{15DA36AD-C9FD-4D47-AE82-4361F7EB0611}" type="pres">
      <dgm:prSet presAssocID="{9C992573-848A-44E7-BED3-9597FBA6182F}" presName="node" presStyleLbl="node1" presStyleIdx="0" presStyleCnt="5" custScaleX="106693" custScaleY="99566" custRadScaleRad="109959" custRadScaleInc="-18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E94FA-FC0C-4896-8B21-7ECA8CDF6DF6}" type="pres">
      <dgm:prSet presAssocID="{79D9295E-35EA-437A-BC92-7A9CA4FCAF67}" presName="Name9" presStyleLbl="parChTrans1D2" presStyleIdx="1" presStyleCnt="5"/>
      <dgm:spPr/>
      <dgm:t>
        <a:bodyPr/>
        <a:lstStyle/>
        <a:p>
          <a:endParaRPr lang="ru-RU"/>
        </a:p>
      </dgm:t>
    </dgm:pt>
    <dgm:pt modelId="{A2F410BD-BC0B-4574-B90A-72C79C8229EF}" type="pres">
      <dgm:prSet presAssocID="{79D9295E-35EA-437A-BC92-7A9CA4FCAF67}" presName="connTx" presStyleLbl="parChTrans1D2" presStyleIdx="1" presStyleCnt="5"/>
      <dgm:spPr/>
      <dgm:t>
        <a:bodyPr/>
        <a:lstStyle/>
        <a:p>
          <a:endParaRPr lang="ru-RU"/>
        </a:p>
      </dgm:t>
    </dgm:pt>
    <dgm:pt modelId="{81BCD8EE-9E78-49CE-8490-4014269B1D9D}" type="pres">
      <dgm:prSet presAssocID="{C2820032-B722-4827-865A-5AFCE9745C6F}" presName="node" presStyleLbl="node1" presStyleIdx="1" presStyleCnt="5" custScaleX="108499" custScaleY="104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F746D-7619-4EA0-85DB-4A5D2B9EB1B7}" type="pres">
      <dgm:prSet presAssocID="{385E0B32-0B30-4AE9-8F59-77DC6158441C}" presName="Name9" presStyleLbl="parChTrans1D2" presStyleIdx="2" presStyleCnt="5"/>
      <dgm:spPr/>
      <dgm:t>
        <a:bodyPr/>
        <a:lstStyle/>
        <a:p>
          <a:endParaRPr lang="ru-RU"/>
        </a:p>
      </dgm:t>
    </dgm:pt>
    <dgm:pt modelId="{26CE29FB-5002-40F3-BDB6-A06F2AD618B4}" type="pres">
      <dgm:prSet presAssocID="{385E0B32-0B30-4AE9-8F59-77DC6158441C}" presName="connTx" presStyleLbl="parChTrans1D2" presStyleIdx="2" presStyleCnt="5"/>
      <dgm:spPr/>
      <dgm:t>
        <a:bodyPr/>
        <a:lstStyle/>
        <a:p>
          <a:endParaRPr lang="ru-RU"/>
        </a:p>
      </dgm:t>
    </dgm:pt>
    <dgm:pt modelId="{4BC31317-7219-4314-A3F4-F327348D5C26}" type="pres">
      <dgm:prSet presAssocID="{FD7DA1CD-D8D5-4F45-BFFA-5CF67799E0B6}" presName="node" presStyleLbl="node1" presStyleIdx="2" presStyleCnt="5" custScaleX="106431" custScaleY="102839" custRadScaleRad="100970" custRadScaleInc="-19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04065-AF00-44F0-849B-704971A7AEDA}" type="pres">
      <dgm:prSet presAssocID="{2F25A0F1-FCAE-4F80-92BC-31F98BE860D2}" presName="Name9" presStyleLbl="parChTrans1D2" presStyleIdx="3" presStyleCnt="5"/>
      <dgm:spPr/>
      <dgm:t>
        <a:bodyPr/>
        <a:lstStyle/>
        <a:p>
          <a:endParaRPr lang="ru-RU"/>
        </a:p>
      </dgm:t>
    </dgm:pt>
    <dgm:pt modelId="{C06A5710-F6AF-47B3-84A7-ABE133D4F2E1}" type="pres">
      <dgm:prSet presAssocID="{2F25A0F1-FCAE-4F80-92BC-31F98BE860D2}" presName="connTx" presStyleLbl="parChTrans1D2" presStyleIdx="3" presStyleCnt="5"/>
      <dgm:spPr/>
      <dgm:t>
        <a:bodyPr/>
        <a:lstStyle/>
        <a:p>
          <a:endParaRPr lang="ru-RU"/>
        </a:p>
      </dgm:t>
    </dgm:pt>
    <dgm:pt modelId="{4E27287A-DE73-4272-97B5-BA045B30DA65}" type="pres">
      <dgm:prSet presAssocID="{DDDDC517-8417-470B-A79B-C1B9672A068A}" presName="node" presStyleLbl="node1" presStyleIdx="3" presStyleCnt="5" custScaleX="107356" custScaleY="107294" custRadScaleRad="112269" custRadScaleInc="32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97044-28EC-4989-A568-CAC230A059B3}" type="pres">
      <dgm:prSet presAssocID="{6A9FDE28-406B-4C50-A604-7FA9350F39B6}" presName="Name9" presStyleLbl="parChTrans1D2" presStyleIdx="4" presStyleCnt="5"/>
      <dgm:spPr/>
      <dgm:t>
        <a:bodyPr/>
        <a:lstStyle/>
        <a:p>
          <a:endParaRPr lang="ru-RU"/>
        </a:p>
      </dgm:t>
    </dgm:pt>
    <dgm:pt modelId="{B978A976-3FAF-4C20-9FFA-A17FCED30478}" type="pres">
      <dgm:prSet presAssocID="{6A9FDE28-406B-4C50-A604-7FA9350F39B6}" presName="connTx" presStyleLbl="parChTrans1D2" presStyleIdx="4" presStyleCnt="5"/>
      <dgm:spPr/>
      <dgm:t>
        <a:bodyPr/>
        <a:lstStyle/>
        <a:p>
          <a:endParaRPr lang="ru-RU"/>
        </a:p>
      </dgm:t>
    </dgm:pt>
    <dgm:pt modelId="{CAA5F886-CC1C-42FC-961E-F104B9FE29D4}" type="pres">
      <dgm:prSet presAssocID="{03377D63-0320-4040-8664-1859512D70D6}" presName="node" presStyleLbl="node1" presStyleIdx="4" presStyleCnt="5" custScaleX="105428" custScaleY="106117" custRadScaleRad="125361" custRadScaleInc="-4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32ECFE-FE2A-46C4-BEE0-A0ED2FEDFDAB}" type="presOf" srcId="{3D2722A1-E334-4C42-BBA0-2D3248B1CAA7}" destId="{1D2B988F-C787-493B-9D41-1A39920CAD85}" srcOrd="0" destOrd="0" presId="urn:microsoft.com/office/officeart/2005/8/layout/radial1"/>
    <dgm:cxn modelId="{03DB46A9-A7BB-435B-AD92-F1D2CDC2ADBC}" srcId="{1F3228F5-1C73-4C6F-938B-6D41CF1C29E2}" destId="{C2B2CC96-FD62-4156-A537-B481C49AE220}" srcOrd="10" destOrd="0" parTransId="{2A259D2D-05F6-44BF-BA0C-FDADED85D351}" sibTransId="{2841D143-9A17-41D7-9475-3C0FE21041AD}"/>
    <dgm:cxn modelId="{0A302E45-33EC-4467-906F-9B7F16897DCC}" srcId="{1F3228F5-1C73-4C6F-938B-6D41CF1C29E2}" destId="{43A020C1-366F-4FFB-BBC5-2927CA2F4F79}" srcOrd="18" destOrd="0" parTransId="{31E70DEA-15B4-4BF8-9689-0654BA07B543}" sibTransId="{5985EC23-34EF-4A13-8B2B-713CC330ACC1}"/>
    <dgm:cxn modelId="{8AC03BD5-FC12-41C2-8C20-2C2FFC6AB761}" srcId="{3D2722A1-E334-4C42-BBA0-2D3248B1CAA7}" destId="{DDDDC517-8417-470B-A79B-C1B9672A068A}" srcOrd="3" destOrd="0" parTransId="{2F25A0F1-FCAE-4F80-92BC-31F98BE860D2}" sibTransId="{EE7D34D5-C83C-460F-B6B5-B8EC02BB99B1}"/>
    <dgm:cxn modelId="{589CA2CB-945D-4B1A-8690-4EA643D0B7D3}" srcId="{1F3228F5-1C73-4C6F-938B-6D41CF1C29E2}" destId="{05AF1CA9-EC78-46E9-A61A-FF7E9705D329}" srcOrd="17" destOrd="0" parTransId="{C2E2206E-EDC5-40D1-A155-4EFDB4AE8D20}" sibTransId="{D366E666-DC6C-4080-B6E3-BE3E369D85CF}"/>
    <dgm:cxn modelId="{3EF77845-6F40-48FF-8CC6-7C6B2A7494F9}" srcId="{1F3228F5-1C73-4C6F-938B-6D41CF1C29E2}" destId="{D482EBDC-2787-4D9F-BDBE-3A5B907930C6}" srcOrd="20" destOrd="0" parTransId="{881B5C2E-FCE0-4B2F-9A65-56761084D54F}" sibTransId="{1476B802-A1EA-4EDB-9980-03CE1806C37F}"/>
    <dgm:cxn modelId="{75A3975B-7111-4832-9900-0E364418099C}" srcId="{1F3228F5-1C73-4C6F-938B-6D41CF1C29E2}" destId="{44E5B254-28D6-44D2-8D23-243168FA0583}" srcOrd="12" destOrd="0" parTransId="{F0946945-4A3D-42AE-85BA-6CF0E9081A32}" sibTransId="{EAAAA0E9-E9C2-460D-AA05-0CD2109173D5}"/>
    <dgm:cxn modelId="{5666E968-5E3D-4F1D-A67B-68F669B4DC81}" srcId="{1F3228F5-1C73-4C6F-938B-6D41CF1C29E2}" destId="{FCA5E834-92AF-4BD5-8D10-CABE1285BEDB}" srcOrd="13" destOrd="0" parTransId="{48A6CD28-F4CF-4AF9-A22F-BE5A3CEFD11F}" sibTransId="{E916F875-668C-4BCC-9804-BD52B2940D2A}"/>
    <dgm:cxn modelId="{7FA56805-5519-4CBB-B939-644EDF0C5628}" srcId="{1F3228F5-1C73-4C6F-938B-6D41CF1C29E2}" destId="{29E8C2D3-5151-4CD1-8700-BD93E7873F4D}" srcOrd="1" destOrd="0" parTransId="{9E3A144F-5FF6-4755-A5E4-363D59036458}" sibTransId="{534E8647-A65F-478F-97B2-21FB932BE4AD}"/>
    <dgm:cxn modelId="{5C72D1EE-3ACC-489E-BA47-AAA6B28315EC}" type="presOf" srcId="{6A9FDE28-406B-4C50-A604-7FA9350F39B6}" destId="{B978A976-3FAF-4C20-9FFA-A17FCED30478}" srcOrd="1" destOrd="0" presId="urn:microsoft.com/office/officeart/2005/8/layout/radial1"/>
    <dgm:cxn modelId="{ECC11D02-823D-447A-A48A-B4466E5E80B8}" type="presOf" srcId="{2F25A0F1-FCAE-4F80-92BC-31F98BE860D2}" destId="{C06A5710-F6AF-47B3-84A7-ABE133D4F2E1}" srcOrd="1" destOrd="0" presId="urn:microsoft.com/office/officeart/2005/8/layout/radial1"/>
    <dgm:cxn modelId="{CB721AFB-C540-4E15-887C-9E3A2A113300}" type="presOf" srcId="{DDDDC517-8417-470B-A79B-C1B9672A068A}" destId="{4E27287A-DE73-4272-97B5-BA045B30DA65}" srcOrd="0" destOrd="0" presId="urn:microsoft.com/office/officeart/2005/8/layout/radial1"/>
    <dgm:cxn modelId="{E2850485-00D2-43CD-89C3-71BB4AFAB478}" srcId="{1F3228F5-1C73-4C6F-938B-6D41CF1C29E2}" destId="{E64D411E-21A5-4986-9EEA-036013EACC55}" srcOrd="11" destOrd="0" parTransId="{DD51C130-8A43-4F6D-B8C2-72A340ACE7C8}" sibTransId="{0F7B90E9-6812-4E33-B804-064A8A4838C7}"/>
    <dgm:cxn modelId="{50F5D0C9-F352-4A54-AF57-BC2E4367E85D}" srcId="{1F3228F5-1C73-4C6F-938B-6D41CF1C29E2}" destId="{D698AB9B-8241-4617-9B5B-B55A5FD30D95}" srcOrd="9" destOrd="0" parTransId="{A4E65E42-2B3D-48DE-AB2D-328FB52AB37C}" sibTransId="{EA39DB51-7431-4982-BBDF-0DE05337E70A}"/>
    <dgm:cxn modelId="{7757754E-A84F-4D3D-929B-1D14BFCDE2D0}" srcId="{1F3228F5-1C73-4C6F-938B-6D41CF1C29E2}" destId="{4EE0A833-A8D2-4ECD-B7E9-D7D4024D46D3}" srcOrd="6" destOrd="0" parTransId="{6B01755F-0EE1-488B-A2D9-16C8DDAA5C3A}" sibTransId="{B0B15BB5-49CA-4ADA-BEE1-323BFDB39E4D}"/>
    <dgm:cxn modelId="{597A64D6-10DC-4BE1-B18E-17A7245D9175}" srcId="{1F3228F5-1C73-4C6F-938B-6D41CF1C29E2}" destId="{BDA767DB-35E1-4FB8-AD1E-DE429F5B0AF3}" srcOrd="14" destOrd="0" parTransId="{4ACC4EBA-A6A0-4CDD-94CD-C448AC026192}" sibTransId="{83261F31-8B9B-47F6-84D4-D91C6F1C8129}"/>
    <dgm:cxn modelId="{F7E04535-4BF4-48D5-B366-1B73595C2C96}" type="presOf" srcId="{79D9295E-35EA-437A-BC92-7A9CA4FCAF67}" destId="{1A0E94FA-FC0C-4896-8B21-7ECA8CDF6DF6}" srcOrd="0" destOrd="0" presId="urn:microsoft.com/office/officeart/2005/8/layout/radial1"/>
    <dgm:cxn modelId="{5D15E426-FBC4-46BD-BB02-C5B8301C260B}" srcId="{1F3228F5-1C73-4C6F-938B-6D41CF1C29E2}" destId="{2485E167-BC48-4EE2-A3BE-2F5AF93F00BD}" srcOrd="4" destOrd="0" parTransId="{8CD07F49-9761-4AB4-BDCD-A47ABF7A9E71}" sibTransId="{CEC5AE06-311F-4F7D-87F6-C6ADA5BAA969}"/>
    <dgm:cxn modelId="{D00580E2-40A4-4B33-8E4B-CA9A40C01C10}" srcId="{1F3228F5-1C73-4C6F-938B-6D41CF1C29E2}" destId="{C0C41E69-88D5-4A7F-968C-981AE2A9A428}" srcOrd="15" destOrd="0" parTransId="{9B223969-C913-49C7-B8E5-70DED15933CF}" sibTransId="{318594C2-DA15-447B-BE0D-DC877A5B9691}"/>
    <dgm:cxn modelId="{3017AFA6-573D-43D3-A5FC-92CB30677BF6}" srcId="{1F3228F5-1C73-4C6F-938B-6D41CF1C29E2}" destId="{3D2722A1-E334-4C42-BBA0-2D3248B1CAA7}" srcOrd="0" destOrd="0" parTransId="{166FB6C8-D1EA-4AE8-9F58-AE22413960D3}" sibTransId="{12892609-DDA8-4180-B852-B4D1C04DC077}"/>
    <dgm:cxn modelId="{C6DAE859-06EE-49D3-A941-A0F43BDE3053}" srcId="{1F3228F5-1C73-4C6F-938B-6D41CF1C29E2}" destId="{CDDD4C1F-BE8E-4968-B3A3-499C8EEC4A83}" srcOrd="7" destOrd="0" parTransId="{8107869C-8346-45EE-8D96-BE7787BFD275}" sibTransId="{9EA6A550-3129-4874-911D-855433898141}"/>
    <dgm:cxn modelId="{789BD465-EBB2-4849-B382-25A05CDCE194}" type="presOf" srcId="{385E0B32-0B30-4AE9-8F59-77DC6158441C}" destId="{26CE29FB-5002-40F3-BDB6-A06F2AD618B4}" srcOrd="1" destOrd="0" presId="urn:microsoft.com/office/officeart/2005/8/layout/radial1"/>
    <dgm:cxn modelId="{6BC17F27-545A-4513-A8C8-59B3456AF32C}" srcId="{1F3228F5-1C73-4C6F-938B-6D41CF1C29E2}" destId="{C2B16EDC-076F-415B-9DB1-D67A58F44E7B}" srcOrd="16" destOrd="0" parTransId="{90BA148B-382B-41B6-B21F-8294D5C10D0A}" sibTransId="{5093BD01-D8E8-4EC8-8B80-0360C5506B81}"/>
    <dgm:cxn modelId="{33848604-FE53-4078-BC1C-8B2E7BA1C95F}" srcId="{3D2722A1-E334-4C42-BBA0-2D3248B1CAA7}" destId="{9C992573-848A-44E7-BED3-9597FBA6182F}" srcOrd="0" destOrd="0" parTransId="{8832A52B-2F27-4028-BF97-E563B1A5DDA6}" sibTransId="{221BB085-01EA-4DD7-ADCD-2491BD1AF3B4}"/>
    <dgm:cxn modelId="{A28C2CCE-C64F-414A-8475-B03B8185F741}" srcId="{3D2722A1-E334-4C42-BBA0-2D3248B1CAA7}" destId="{C2820032-B722-4827-865A-5AFCE9745C6F}" srcOrd="1" destOrd="0" parTransId="{79D9295E-35EA-437A-BC92-7A9CA4FCAF67}" sibTransId="{1638B1E8-C1CD-479A-849C-4A8D95926038}"/>
    <dgm:cxn modelId="{EC714BF7-F119-48FE-BE05-706060B75F24}" type="presOf" srcId="{8832A52B-2F27-4028-BF97-E563B1A5DDA6}" destId="{93C6F604-75B4-42F9-BCC4-BC13FA37BC3F}" srcOrd="0" destOrd="0" presId="urn:microsoft.com/office/officeart/2005/8/layout/radial1"/>
    <dgm:cxn modelId="{3AE03F4E-3238-4FCF-ACCB-E8A612D9B931}" srcId="{1F3228F5-1C73-4C6F-938B-6D41CF1C29E2}" destId="{8C619FB3-ECC8-46C4-87B1-A45E24ECFC3D}" srcOrd="2" destOrd="0" parTransId="{44F984B7-0159-423E-92AB-FB3FD754D098}" sibTransId="{6C836EE8-8F22-4AB8-8025-B60F4F9850DE}"/>
    <dgm:cxn modelId="{8F44720E-EFDC-47B5-A60A-5C8FCDCC2F20}" type="presOf" srcId="{8832A52B-2F27-4028-BF97-E563B1A5DDA6}" destId="{14CFF301-9FA1-43ED-892C-62020623D0F9}" srcOrd="1" destOrd="0" presId="urn:microsoft.com/office/officeart/2005/8/layout/radial1"/>
    <dgm:cxn modelId="{63AE50F9-38D2-4A73-AB89-A60E20DA691A}" type="presOf" srcId="{385E0B32-0B30-4AE9-8F59-77DC6158441C}" destId="{2BCF746D-7619-4EA0-85DB-4A5D2B9EB1B7}" srcOrd="0" destOrd="0" presId="urn:microsoft.com/office/officeart/2005/8/layout/radial1"/>
    <dgm:cxn modelId="{5A30C808-78D1-47F8-B3A2-6E634DD344C1}" type="presOf" srcId="{6A9FDE28-406B-4C50-A604-7FA9350F39B6}" destId="{B4E97044-28EC-4989-A568-CAC230A059B3}" srcOrd="0" destOrd="0" presId="urn:microsoft.com/office/officeart/2005/8/layout/radial1"/>
    <dgm:cxn modelId="{C0DB1789-A506-43CE-B2B1-A5D0EF9FFBDC}" type="presOf" srcId="{2F25A0F1-FCAE-4F80-92BC-31F98BE860D2}" destId="{54904065-AF00-44F0-849B-704971A7AEDA}" srcOrd="0" destOrd="0" presId="urn:microsoft.com/office/officeart/2005/8/layout/radial1"/>
    <dgm:cxn modelId="{EDAA8B94-0EEE-4016-AE41-E522241FE0B4}" srcId="{3D2722A1-E334-4C42-BBA0-2D3248B1CAA7}" destId="{FD7DA1CD-D8D5-4F45-BFFA-5CF67799E0B6}" srcOrd="2" destOrd="0" parTransId="{385E0B32-0B30-4AE9-8F59-77DC6158441C}" sibTransId="{3F757E7F-7C8E-4A8F-9888-0489EE7872EE}"/>
    <dgm:cxn modelId="{7032ED76-6AB0-495A-B54D-FF065318A515}" type="presOf" srcId="{9C992573-848A-44E7-BED3-9597FBA6182F}" destId="{15DA36AD-C9FD-4D47-AE82-4361F7EB0611}" srcOrd="0" destOrd="0" presId="urn:microsoft.com/office/officeart/2005/8/layout/radial1"/>
    <dgm:cxn modelId="{57B3FC48-950B-4ED3-8F96-91465556E635}" type="presOf" srcId="{03377D63-0320-4040-8664-1859512D70D6}" destId="{CAA5F886-CC1C-42FC-961E-F104B9FE29D4}" srcOrd="0" destOrd="0" presId="urn:microsoft.com/office/officeart/2005/8/layout/radial1"/>
    <dgm:cxn modelId="{E53481DA-42B4-4548-975D-7C305DCB89D9}" type="presOf" srcId="{79D9295E-35EA-437A-BC92-7A9CA4FCAF67}" destId="{A2F410BD-BC0B-4574-B90A-72C79C8229EF}" srcOrd="1" destOrd="0" presId="urn:microsoft.com/office/officeart/2005/8/layout/radial1"/>
    <dgm:cxn modelId="{E249B3F6-229A-429D-801A-16D704BBEECC}" type="presOf" srcId="{FD7DA1CD-D8D5-4F45-BFFA-5CF67799E0B6}" destId="{4BC31317-7219-4314-A3F4-F327348D5C26}" srcOrd="0" destOrd="0" presId="urn:microsoft.com/office/officeart/2005/8/layout/radial1"/>
    <dgm:cxn modelId="{AD98A82D-7953-41B0-A1C7-FDD83B664EB6}" srcId="{3D2722A1-E334-4C42-BBA0-2D3248B1CAA7}" destId="{03377D63-0320-4040-8664-1859512D70D6}" srcOrd="4" destOrd="0" parTransId="{6A9FDE28-406B-4C50-A604-7FA9350F39B6}" sibTransId="{761DE7C3-320E-427B-8707-D2E67BFC99F8}"/>
    <dgm:cxn modelId="{ACACC65F-D1C0-44A1-B831-1150092B3562}" type="presOf" srcId="{C2820032-B722-4827-865A-5AFCE9745C6F}" destId="{81BCD8EE-9E78-49CE-8490-4014269B1D9D}" srcOrd="0" destOrd="0" presId="urn:microsoft.com/office/officeart/2005/8/layout/radial1"/>
    <dgm:cxn modelId="{F58256ED-7D03-4B89-ACA8-88150B89E064}" srcId="{1F3228F5-1C73-4C6F-938B-6D41CF1C29E2}" destId="{F5CE98B1-CBD7-4549-BD7E-0A2CDE8D7254}" srcOrd="19" destOrd="0" parTransId="{12C8F385-7FBE-484A-AAD2-35E823E51D50}" sibTransId="{3E1172AE-551A-43B4-9320-EF71DC2613EC}"/>
    <dgm:cxn modelId="{2007ACBA-A08E-49D5-914C-741A717E6A02}" srcId="{1F3228F5-1C73-4C6F-938B-6D41CF1C29E2}" destId="{041178B9-0A0C-402B-8C31-783650B08226}" srcOrd="8" destOrd="0" parTransId="{CBCFB43A-A06D-402B-9265-22E5DC82A14B}" sibTransId="{E64901DB-56D2-4BAA-A926-B72F4A840FB7}"/>
    <dgm:cxn modelId="{F2D98CA3-0785-48FA-B15B-1666FDE8FC15}" srcId="{1F3228F5-1C73-4C6F-938B-6D41CF1C29E2}" destId="{DC5D8B31-85CF-4BB5-9D67-E0EBB549DD9F}" srcOrd="5" destOrd="0" parTransId="{DED6840B-4B5E-4777-8C47-2C560E4AF83D}" sibTransId="{D09C29A0-9747-46B0-8F66-7EE72178BFAD}"/>
    <dgm:cxn modelId="{AD1691B3-3BF2-44AB-850F-EA97139638AA}" type="presOf" srcId="{1F3228F5-1C73-4C6F-938B-6D41CF1C29E2}" destId="{AF6B64E5-466C-4CDD-8021-2CC566297541}" srcOrd="0" destOrd="0" presId="urn:microsoft.com/office/officeart/2005/8/layout/radial1"/>
    <dgm:cxn modelId="{9AF07E2F-91FC-4CD3-A3D1-D6A973322FFD}" srcId="{1F3228F5-1C73-4C6F-938B-6D41CF1C29E2}" destId="{50ACC8D8-2996-4A39-A2D3-168B9A417057}" srcOrd="3" destOrd="0" parTransId="{86DA82E0-8EC8-4991-8CB6-5C8281012032}" sibTransId="{AB73C196-F8DF-4603-814E-A65B2049A2A6}"/>
    <dgm:cxn modelId="{858A2554-77A2-4BA6-A2D4-82912017E89C}" type="presParOf" srcId="{AF6B64E5-466C-4CDD-8021-2CC566297541}" destId="{1D2B988F-C787-493B-9D41-1A39920CAD85}" srcOrd="0" destOrd="0" presId="urn:microsoft.com/office/officeart/2005/8/layout/radial1"/>
    <dgm:cxn modelId="{59DC749B-51DC-41E0-860F-B2F9DB7AF856}" type="presParOf" srcId="{AF6B64E5-466C-4CDD-8021-2CC566297541}" destId="{93C6F604-75B4-42F9-BCC4-BC13FA37BC3F}" srcOrd="1" destOrd="0" presId="urn:microsoft.com/office/officeart/2005/8/layout/radial1"/>
    <dgm:cxn modelId="{DFB4E006-4DA3-42D9-9E1C-C15BD47E888B}" type="presParOf" srcId="{93C6F604-75B4-42F9-BCC4-BC13FA37BC3F}" destId="{14CFF301-9FA1-43ED-892C-62020623D0F9}" srcOrd="0" destOrd="0" presId="urn:microsoft.com/office/officeart/2005/8/layout/radial1"/>
    <dgm:cxn modelId="{A9A4C67F-45F4-4C85-9D54-F84CF2DB1B4C}" type="presParOf" srcId="{AF6B64E5-466C-4CDD-8021-2CC566297541}" destId="{15DA36AD-C9FD-4D47-AE82-4361F7EB0611}" srcOrd="2" destOrd="0" presId="urn:microsoft.com/office/officeart/2005/8/layout/radial1"/>
    <dgm:cxn modelId="{DF824AF5-0F6C-4F12-B671-394B2068A9BA}" type="presParOf" srcId="{AF6B64E5-466C-4CDD-8021-2CC566297541}" destId="{1A0E94FA-FC0C-4896-8B21-7ECA8CDF6DF6}" srcOrd="3" destOrd="0" presId="urn:microsoft.com/office/officeart/2005/8/layout/radial1"/>
    <dgm:cxn modelId="{42F23DA7-9349-443B-B8A9-03F84517E8C1}" type="presParOf" srcId="{1A0E94FA-FC0C-4896-8B21-7ECA8CDF6DF6}" destId="{A2F410BD-BC0B-4574-B90A-72C79C8229EF}" srcOrd="0" destOrd="0" presId="urn:microsoft.com/office/officeart/2005/8/layout/radial1"/>
    <dgm:cxn modelId="{F9E2238A-67D5-4987-B0A1-566807264DD1}" type="presParOf" srcId="{AF6B64E5-466C-4CDD-8021-2CC566297541}" destId="{81BCD8EE-9E78-49CE-8490-4014269B1D9D}" srcOrd="4" destOrd="0" presId="urn:microsoft.com/office/officeart/2005/8/layout/radial1"/>
    <dgm:cxn modelId="{8D8AC2DE-D130-4FE8-8240-209BF9708EBB}" type="presParOf" srcId="{AF6B64E5-466C-4CDD-8021-2CC566297541}" destId="{2BCF746D-7619-4EA0-85DB-4A5D2B9EB1B7}" srcOrd="5" destOrd="0" presId="urn:microsoft.com/office/officeart/2005/8/layout/radial1"/>
    <dgm:cxn modelId="{4C59BED4-1AE2-43B0-9600-B07417F58C87}" type="presParOf" srcId="{2BCF746D-7619-4EA0-85DB-4A5D2B9EB1B7}" destId="{26CE29FB-5002-40F3-BDB6-A06F2AD618B4}" srcOrd="0" destOrd="0" presId="urn:microsoft.com/office/officeart/2005/8/layout/radial1"/>
    <dgm:cxn modelId="{E4650772-8856-4AA4-BA6A-055A99F4D3B5}" type="presParOf" srcId="{AF6B64E5-466C-4CDD-8021-2CC566297541}" destId="{4BC31317-7219-4314-A3F4-F327348D5C26}" srcOrd="6" destOrd="0" presId="urn:microsoft.com/office/officeart/2005/8/layout/radial1"/>
    <dgm:cxn modelId="{E72ADF63-DB58-4E40-AAA2-F6F105DF45B3}" type="presParOf" srcId="{AF6B64E5-466C-4CDD-8021-2CC566297541}" destId="{54904065-AF00-44F0-849B-704971A7AEDA}" srcOrd="7" destOrd="0" presId="urn:microsoft.com/office/officeart/2005/8/layout/radial1"/>
    <dgm:cxn modelId="{E560AA1F-AC4F-4440-95E1-96F065230A8A}" type="presParOf" srcId="{54904065-AF00-44F0-849B-704971A7AEDA}" destId="{C06A5710-F6AF-47B3-84A7-ABE133D4F2E1}" srcOrd="0" destOrd="0" presId="urn:microsoft.com/office/officeart/2005/8/layout/radial1"/>
    <dgm:cxn modelId="{0E5F5235-C12A-4515-8AAE-7369A6E81E76}" type="presParOf" srcId="{AF6B64E5-466C-4CDD-8021-2CC566297541}" destId="{4E27287A-DE73-4272-97B5-BA045B30DA65}" srcOrd="8" destOrd="0" presId="urn:microsoft.com/office/officeart/2005/8/layout/radial1"/>
    <dgm:cxn modelId="{43848A27-3E11-43C4-88CC-57320364A9C7}" type="presParOf" srcId="{AF6B64E5-466C-4CDD-8021-2CC566297541}" destId="{B4E97044-28EC-4989-A568-CAC230A059B3}" srcOrd="9" destOrd="0" presId="urn:microsoft.com/office/officeart/2005/8/layout/radial1"/>
    <dgm:cxn modelId="{302BCCBC-F2AC-4341-8B91-48A850A337F7}" type="presParOf" srcId="{B4E97044-28EC-4989-A568-CAC230A059B3}" destId="{B978A976-3FAF-4C20-9FFA-A17FCED30478}" srcOrd="0" destOrd="0" presId="urn:microsoft.com/office/officeart/2005/8/layout/radial1"/>
    <dgm:cxn modelId="{C2DEA729-45DA-4B07-B8F7-F10F02EE5DDD}" type="presParOf" srcId="{AF6B64E5-466C-4CDD-8021-2CC566297541}" destId="{CAA5F886-CC1C-42FC-961E-F104B9FE29D4}" srcOrd="10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005384-284C-4832-8C8E-937AA910CA68}" type="datetimeFigureOut">
              <a:rPr lang="ru-RU"/>
              <a:pPr>
                <a:defRPr/>
              </a:pPr>
              <a:t>22.04.2014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31838"/>
            <a:ext cx="4872037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30738"/>
            <a:ext cx="5484813" cy="438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025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49ABDC6-4576-49A6-AFDB-F743EE5E2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6A62CC-2D6E-4B05-A901-BF546F2A9BD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3C250-6846-4E62-9B35-B8E6935C37B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AFF73-3149-48C1-8303-7F00FB93DC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0C9B-6549-416C-B60E-61F67AF898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4A60E-10A8-45AB-A4D1-051492EA6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A9A7C-F343-4DA2-A7A9-0558AC90C16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DF95B-9EB8-4A20-87C6-18BFA8597F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9ABBF-792C-40A0-98AD-D39DF2A129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3EEB-0123-4BC7-8205-D5ABEFD92C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8B744-F9D6-47BF-9F31-DD4F042D5D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DDDDC-4E4C-471C-B503-C8A5DECAB9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CE4F-6955-48C2-B9E3-CF514A8E7F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0EF9B-31B5-423B-A22A-BF8248CA48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232F8B-2E1B-42FF-B6C6-62FC61AD1F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14313"/>
            <a:ext cx="3500438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128713" y="642938"/>
            <a:ext cx="8015287" cy="22860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Проект</a:t>
            </a:r>
            <a:r>
              <a:rPr lang="ru-RU" sz="32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               </a:t>
            </a:r>
            <a:br>
              <a:rPr lang="ru-RU" sz="32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« Дружные ребята»</a:t>
            </a:r>
            <a:b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руководитель проекта </a:t>
            </a:r>
            <a:b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ст. воспитатель МБДОУ </a:t>
            </a:r>
            <a:r>
              <a:rPr lang="ru-RU" sz="1600" i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д</a:t>
            </a:r>
            <a: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/с № 5 </a:t>
            </a:r>
            <a:b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«Радость» Савченко Л.А.</a:t>
            </a:r>
            <a:r>
              <a:rPr lang="ru-RU" sz="32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br>
              <a:rPr lang="ru-RU" sz="32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50" y="214313"/>
            <a:ext cx="8429625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 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      </a:t>
            </a:r>
            <a:endParaRPr lang="ru-RU" sz="32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100" name="Прямоугольник 5"/>
          <p:cNvSpPr>
            <a:spLocks noChangeArrowheads="1"/>
          </p:cNvSpPr>
          <p:nvPr/>
        </p:nvSpPr>
        <p:spPr bwMode="auto">
          <a:xfrm>
            <a:off x="785813" y="1785938"/>
            <a:ext cx="8143875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i="1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i="1">
                <a:solidFill>
                  <a:srgbClr val="6600CC"/>
                </a:solidFill>
                <a:latin typeface="Comic Sans MS" pitchFamily="66" charset="0"/>
              </a:rPr>
              <a:t>Тема: «Использование игровых технологий в развитии социально-личностных качеств дошкольников»</a:t>
            </a:r>
            <a:br>
              <a:rPr lang="ru-RU" sz="3200" b="1" i="1">
                <a:solidFill>
                  <a:srgbClr val="6600CC"/>
                </a:solidFill>
                <a:latin typeface="Comic Sans MS" pitchFamily="66" charset="0"/>
              </a:rPr>
            </a:br>
            <a:endParaRPr lang="ru-RU" sz="3200" b="1">
              <a:solidFill>
                <a:srgbClr val="66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Методический инструментарий:</a:t>
            </a:r>
            <a:b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ru-RU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500"/>
          <a:ext cx="8229600" cy="501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Формы</a:t>
                      </a:r>
                      <a:endParaRPr lang="ru-RU" sz="2000" dirty="0">
                        <a:solidFill>
                          <a:srgbClr val="C00000"/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Методы и приемы</a:t>
                      </a:r>
                      <a:endParaRPr lang="ru-RU" sz="2000" dirty="0">
                        <a:solidFill>
                          <a:srgbClr val="C00000"/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Средства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</a:tr>
              <a:tr h="4440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НОД;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Совместная деятельность;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Работа в парах,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подгруппами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Этюды;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Работа с дидактическими пособиями;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Драматизация известных художественных произведений;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Выставка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игрушек:  «Киндер – страна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»;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Проблемно-диалогическое обучение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Словесные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беседы;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чтение художественных произведений;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анализ ситуаций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вопросы;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Наглядные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презентации;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демонстрация наглядных пособий;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Игровые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дидактические игры;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игровые упражнения;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Практические: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практические упражнения;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выполнение танцевальных упражнений;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зарисовки;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МР-3 проигрыватель;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 ноутбук;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проектор;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 переносной экран;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презентации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листы бумаги;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гуашь, фломастеры, цветные карандаши;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клей, ножницы;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художественная литература;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иллюстрации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 темам проекта;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 воздушные шары;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1FF"/>
                    </a:solidFill>
                  </a:tcPr>
                </a:tc>
              </a:tr>
            </a:tbl>
          </a:graphicData>
        </a:graphic>
      </p:graphicFrame>
      <p:sp>
        <p:nvSpPr>
          <p:cNvPr id="10" name="Стрелка вниз 9"/>
          <p:cNvSpPr/>
          <p:nvPr/>
        </p:nvSpPr>
        <p:spPr>
          <a:xfrm rot="2546590">
            <a:off x="2311400" y="996950"/>
            <a:ext cx="463550" cy="67786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429125" y="1000125"/>
            <a:ext cx="428625" cy="6429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528709">
            <a:off x="6359525" y="987425"/>
            <a:ext cx="463550" cy="70802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332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4562" y="5000636"/>
            <a:ext cx="2255090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77813"/>
            <a:ext cx="8072438" cy="11430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УРОВЕНЬ ОВЛАДЕНИЯ СПЕЦИАЛЬНЫМИ ЗНАНИЯМИ ПО ТЕМЕ ПРОЕКТА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214438" y="2143125"/>
          <a:ext cx="7429500" cy="3919538"/>
        </p:xfrm>
        <a:graphic>
          <a:graphicData uri="http://schemas.openxmlformats.org/presentationml/2006/ole">
            <p:oleObj spid="_x0000_s1026" name="Диаграмма" r:id="rId3" imgW="4219575" imgH="3409950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2774" grpId="0"/>
      <p:bldOleChart spid="327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9" name="Rectangle 13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229600" cy="928688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FF"/>
                </a:solidFill>
                <a:latin typeface="Comic Sans MS" pitchFamily="66" charset="0"/>
                <a:cs typeface="Times New Roman" pitchFamily="18" charset="0"/>
              </a:rPr>
              <a:t>Диаграмма приобретенных социально-личностных качеств  дошкольников в ходе реализации проекта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1000108"/>
          <a:ext cx="821537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643938" cy="12747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33CC"/>
                </a:solidFill>
                <a:latin typeface="Comic Sans MS" pitchFamily="66" charset="0"/>
                <a:cs typeface="Times New Roman" pitchFamily="18" charset="0"/>
              </a:rPr>
              <a:t>Практическая значимость</a:t>
            </a:r>
            <a:r>
              <a:rPr lang="ru-RU" b="1" dirty="0" smtClean="0">
                <a:solidFill>
                  <a:srgbClr val="FF33CC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33CC"/>
                </a:solidFill>
                <a:latin typeface="Comic Sans MS" pitchFamily="66" charset="0"/>
                <a:cs typeface="Times New Roman" pitchFamily="18" charset="0"/>
              </a:rPr>
              <a:t>проекта</a:t>
            </a:r>
            <a:r>
              <a:rPr lang="ru-RU" dirty="0" smtClean="0">
                <a:solidFill>
                  <a:srgbClr val="FF00FF"/>
                </a:solidFill>
              </a:rPr>
              <a:t/>
            </a:r>
            <a:br>
              <a:rPr lang="ru-RU" dirty="0" smtClean="0">
                <a:solidFill>
                  <a:srgbClr val="FF00FF"/>
                </a:solidFill>
              </a:rPr>
            </a:br>
            <a:endParaRPr lang="ru-RU" dirty="0">
              <a:solidFill>
                <a:srgbClr val="FF00FF"/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  <a:ln>
            <a:solidFill>
              <a:srgbClr val="FF33CC"/>
            </a:solidFill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000" b="1" i="1" smtClean="0">
                <a:solidFill>
                  <a:srgbClr val="FE5458"/>
                </a:solidFill>
                <a:latin typeface="Comic Sans MS" pitchFamily="66" charset="0"/>
              </a:rPr>
              <a:t>- </a:t>
            </a:r>
            <a:r>
              <a:rPr lang="ru-RU" sz="2000" b="1" i="1" smtClean="0">
                <a:solidFill>
                  <a:srgbClr val="FE5458"/>
                </a:solidFill>
                <a:latin typeface="Comic Sans MS" pitchFamily="66" charset="0"/>
                <a:cs typeface="Times New Roman" pitchFamily="18" charset="0"/>
              </a:rPr>
              <a:t>дети</a:t>
            </a:r>
            <a:r>
              <a:rPr lang="ru-RU" sz="2000" smtClean="0">
                <a:solidFill>
                  <a:srgbClr val="FE5458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приобрели  социальный опыт, который преобразуется ими в процессе  осмысления  собственной деятельности в практические навыки</a:t>
            </a:r>
          </a:p>
          <a:p>
            <a:pPr eaLnBrk="1" hangingPunct="1"/>
            <a:r>
              <a:rPr lang="ru-RU" sz="2000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 снизился уровень тревожности, агрессии и страха, повысилась самооценка.</a:t>
            </a:r>
          </a:p>
          <a:p>
            <a:pPr eaLnBrk="1" hangingPunct="1"/>
            <a:r>
              <a:rPr lang="ru-RU" sz="2000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Это указывает об эффективности используемых игровых технологий   </a:t>
            </a:r>
          </a:p>
          <a:p>
            <a:pPr eaLnBrk="1" hangingPunct="1"/>
            <a:r>
              <a:rPr lang="ru-RU" sz="2000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 позволяет детям овладеть навыками толерантного поведения в обществе и  является основой поведения в  старшем возрасте.</a:t>
            </a:r>
            <a:r>
              <a:rPr lang="ru-RU" sz="2000" b="1" i="1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b="1" i="1" smtClean="0">
                <a:solidFill>
                  <a:srgbClr val="FE5458"/>
                </a:solidFill>
                <a:latin typeface="Comic Sans MS" pitchFamily="66" charset="0"/>
                <a:cs typeface="Times New Roman" pitchFamily="18" charset="0"/>
              </a:rPr>
              <a:t> - для педагогов:</a:t>
            </a:r>
            <a:r>
              <a:rPr lang="ru-RU" sz="2000" smtClean="0">
                <a:solidFill>
                  <a:srgbClr val="FE5458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rgbClr val="6600CC"/>
                </a:solidFill>
                <a:latin typeface="Comic Sans MS" pitchFamily="66" charset="0"/>
                <a:cs typeface="Times New Roman" pitchFamily="18" charset="0"/>
              </a:rPr>
              <a:t>реализация проекта позволит наметить пути дальнейшего совершенствования методов организации и проведения воспитательной работы с дошкольниками. </a:t>
            </a:r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62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214438"/>
          </a:xfrm>
        </p:spPr>
        <p:txBody>
          <a:bodyPr/>
          <a:lstStyle/>
          <a:p>
            <a:pPr eaLnBrk="1" hangingPunct="1"/>
            <a:r>
              <a:rPr lang="ru-RU" sz="2800" i="1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2800" i="1" smtClean="0">
                <a:solidFill>
                  <a:srgbClr val="FFFF00"/>
                </a:solidFill>
                <a:latin typeface="Monotype Corsiva" pitchFamily="66" charset="0"/>
              </a:rPr>
            </a:br>
            <a:endParaRPr lang="ru-RU" sz="2900" i="1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8572500" cy="6858000"/>
          </a:xfrm>
        </p:spPr>
        <p:txBody>
          <a:bodyPr rtlCol="0">
            <a:normAutofit lnSpcReduction="10000"/>
          </a:bodyPr>
          <a:lstStyle/>
          <a:p>
            <a:pPr marL="542925" indent="-45720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45720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6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Актуальность.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Родители и педагоги как никогда раньше обеспокоены тем, что нужно сделать, чтобы ребенок, входящий в этот мир, стал уверенным, счастливым, умным, добрым и успешным, умеющим общаться с окружающими его людьми. Чтобы научить ребенка общению, нужно много терпения, любви и желания по­мочь ему разобраться в слож­ном мире взаимоотношений со сверстниками и взрослыми</a:t>
            </a:r>
          </a:p>
          <a:p>
            <a:pPr marL="542925" indent="-542925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В дошкольном возрасте формируется целостный жизненный опыт ребенка. Он принимает возрастные нормы поведения в группе сверстников, учится эффективным способам выхода из трудных ситуаций, исследует границы дозволенного, решает свои эмоциональные проблемы, учится влиять на других, развлекается, познает мир, себя и окружающих.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Проблема.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настоящее время дети  учатся видеть мир глазами разных людей, так как другой человек может воспринимать и оценивать те же факты, поступки, события совершенно по-иному. Воспитание терпимости к другим, отличающимся от собственных вкусами, привычкам и взглядами,  помогает дошкольнику найти общий язык с окружающими его сверстниками и взрослыми.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В современной российской реальности мы постоянно сталкиваемся с теми или иными моделями поведения. К сожалению, в последнее время, доминирует агрессивность как форма достижения близлежащих целей. Противостоять этому может поведение, основанное на толерантности как определенного способа деятельности. 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Работа педагогов нашего коллектива за  последние  пять лет обозначила необходимость разработки данного проекта, создающего педагогические условия для развития социально-личностных качеств дошкольников.                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 проектной деятельности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дошкольного возраста от 3-х до 5 лет. </a:t>
            </a:r>
          </a:p>
          <a:p>
            <a:pPr marL="548640" lvl="1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 pitchFamily="18" charset="2"/>
              <a:buNone/>
              <a:defRPr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 проекта:</a:t>
            </a:r>
            <a:r>
              <a:rPr lang="ru-RU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долгосрочный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ru-RU" sz="1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>
              <a:tabLst>
                <a:tab pos="1163638" algn="l"/>
              </a:tabLst>
            </a:pPr>
            <a:r>
              <a:rPr lang="ru-RU" sz="2800" b="1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Работа над проектом включает деятельность педагогов, детей и их родителей.</a:t>
            </a:r>
            <a:endParaRPr lang="ru-RU" sz="2800" b="1" i="1" smtClean="0">
              <a:solidFill>
                <a:schemeClr val="accent2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57158" y="1071546"/>
          <a:ext cx="8229600" cy="4959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571500" y="-500063"/>
            <a:ext cx="8215313" cy="835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ru-RU" sz="1200" dirty="0">
              <a:latin typeface="Times New Roman CYR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200" dirty="0">
              <a:latin typeface="Times New Roman CYR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200" dirty="0">
              <a:latin typeface="Times New Roman CYR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Основные принципы  организации работы с родителями: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61950" indent="-180975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*  Открытость детского сада для семьи (каждому родителю обеспечивается возможность знать и видеть, как  живет и развивается его ребенок);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Сотрудничество педагогов и родителей в воспитании детей;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Отсутствие формализма в организации работы с семьей;</a:t>
            </a:r>
          </a:p>
          <a:p>
            <a:pPr marL="266700" indent="-266700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Создание активной развивающей среды, обеспечивающей единые подходы к развитию личности в          семье и детском коллективе;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Диагностика общих и частных проблем в воспитании и развитии ребенка.</a:t>
            </a:r>
          </a:p>
          <a:p>
            <a:pPr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eaLnBrk="0" hangingPunct="0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Нетрадиционные формы работы с родителями:</a:t>
            </a:r>
          </a:p>
          <a:p>
            <a:pPr eaLnBrk="0" hangingPunct="0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Совместные досуги, праздники.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Участие родителей в выставках.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Выпуск газет и фотоальбомов.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Организация мини-библиотеки.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Устные педагогические журналы.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Игры с педагогическим содержанием.</a:t>
            </a:r>
          </a:p>
          <a:p>
            <a:pPr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* НОД с привлечением родителей по ознакомлению с профессиями.</a:t>
            </a:r>
          </a:p>
          <a:p>
            <a:pPr eaLnBrk="0" hangingPunct="0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Работа с педагогами:</a:t>
            </a:r>
          </a:p>
          <a:p>
            <a:pPr indent="180975" eaLnBrk="0" hangingPunct="0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180975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*  консультации </a:t>
            </a:r>
          </a:p>
          <a:p>
            <a:pPr indent="180975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* Выступление на педсовете</a:t>
            </a:r>
          </a:p>
          <a:p>
            <a:pPr marL="266700" indent="-85725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* Деловая игра «Мы вместе» ( игра «Свой среди чужих», «Чужой среди своих», рефлексия на тему «Счастье – это когда тебя понимают»)</a:t>
            </a:r>
          </a:p>
          <a:p>
            <a:pPr eaLnBrk="0" hangingPunct="0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200" dirty="0">
              <a:latin typeface="Times New Roman CYR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200" dirty="0">
              <a:latin typeface="Times New Roman CYR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900" dirty="0"/>
          </a:p>
          <a:p>
            <a:pPr eaLnBrk="0" hangingPunct="0">
              <a:defRPr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4287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800000"/>
                </a:solidFill>
                <a:latin typeface="Comic Sans MS" pitchFamily="66" charset="0"/>
                <a:cs typeface="Times New Roman" pitchFamily="18" charset="0"/>
              </a:rPr>
              <a:t>Исходя из поставленной проблемы, можно определить цель проектной педагогической деятельности.</a:t>
            </a:r>
            <a:r>
              <a:rPr lang="ru-RU" sz="28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57188" y="1500188"/>
            <a:ext cx="8329612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Цель:</a:t>
            </a:r>
            <a:r>
              <a:rPr lang="ru-RU" sz="2000" b="1" smtClean="0">
                <a:latin typeface="Comic Sans MS" pitchFamily="66" charset="0"/>
                <a:cs typeface="Times New Roman" pitchFamily="18" charset="0"/>
              </a:rPr>
              <a:t>  </a:t>
            </a:r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развитие социальной компетентности и коммуникативных навыков у дошкольников, используя игровые технологии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Задачи: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воспитание позитивного и   конструктивного отношения к собственной личности и другим людям;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формирование готовности к принятию различий, сочувствию, сопереживанию;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управление собственными эмоциями и эмоциональными состояниями; решение конфликтных ситуаций;</a:t>
            </a:r>
          </a:p>
          <a:p>
            <a:pPr eaLnBrk="1" hangingPunct="1"/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формирование элементарных знаний о правах человека;</a:t>
            </a:r>
          </a:p>
          <a:p>
            <a:pPr eaLnBrk="1" hangingPunct="1"/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формирование толерантности, чувства уважения к другим народам, их традициям;</a:t>
            </a:r>
          </a:p>
          <a:p>
            <a:pPr eaLnBrk="1" hangingPunct="1"/>
            <a:r>
              <a:rPr lang="ru-RU" sz="2000" smtClean="0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развитие чувства ответственности и гордости за достижения России, знакомство детей с символами государства (герб, флаг, гимн);  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"/>
            <a:ext cx="8143875" cy="6572250"/>
          </a:xfrm>
        </p:spPr>
        <p:txBody>
          <a:bodyPr rtlCol="0"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В процессе реализации данного проекта прогнозируется: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361950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 приобретение детьми социального опыта, который преобразуется ими в процессе  осмысления  собственной деятельности в практические навыки.   </a:t>
            </a:r>
          </a:p>
          <a:p>
            <a:pPr marL="542925" indent="-361950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овладение навыками толерантного поведения в обществе, что  является основой  поведения в  старшем возрасте.</a:t>
            </a:r>
          </a:p>
          <a:p>
            <a:pPr marL="547688" indent="-366713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развитие интереса дошкольников к истории родной семьи и страны;</a:t>
            </a:r>
          </a:p>
          <a:p>
            <a:pPr marL="547688" indent="-366713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повышение уровня информированности родителей о деятельности ГБДОУ по данной теме;</a:t>
            </a:r>
          </a:p>
          <a:p>
            <a:pPr marL="547688" indent="-366713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 увеличение процента включенности родителей в жизнь детского сада и группы в частности;</a:t>
            </a:r>
          </a:p>
          <a:p>
            <a:pPr marL="547688" indent="-366713" eaLnBrk="1" fontAlgn="auto" hangingPunct="1"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170759"/>
                </a:solidFill>
                <a:latin typeface="Comic Sans MS" pitchFamily="66" charset="0"/>
                <a:cs typeface="Times New Roman" pitchFamily="18" charset="0"/>
              </a:rPr>
              <a:t>расширение творческих способностей педагогов;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42875" y="-285750"/>
            <a:ext cx="9001125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i="1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Работа  воспитателя при подготовке к проекту:</a:t>
            </a:r>
          </a:p>
          <a:p>
            <a:pPr eaLnBrk="0" hangingPunct="0"/>
            <a:endParaRPr lang="ru-RU" sz="1600"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Изучение литературы по теме проекта.</a:t>
            </a:r>
            <a:endParaRPr lang="ru-RU" sz="1600">
              <a:solidFill>
                <a:srgbClr val="990000"/>
              </a:solidFill>
            </a:endParaRPr>
          </a:p>
          <a:p>
            <a:pPr eaLnBrk="0" hangingPunct="0"/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Создание и разработка картотеки дидактических  и подвижных  игр.</a:t>
            </a:r>
            <a:endParaRPr lang="ru-RU" sz="1600">
              <a:solidFill>
                <a:srgbClr val="990000"/>
              </a:solidFill>
            </a:endParaRPr>
          </a:p>
          <a:p>
            <a:pPr eaLnBrk="0" hangingPunct="0"/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Подбор материала по разделам проекта.</a:t>
            </a:r>
            <a:endParaRPr lang="ru-RU" sz="1600">
              <a:solidFill>
                <a:srgbClr val="990000"/>
              </a:solidFill>
            </a:endParaRPr>
          </a:p>
          <a:p>
            <a:pPr eaLnBrk="0" hangingPunct="0"/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Разработка разделов 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Я и мои друзья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Семья и культура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Закон и право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Гражданин великой страны</a:t>
            </a:r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ru-RU" sz="1600">
                <a:solidFill>
                  <a:srgbClr val="990000"/>
                </a:solidFill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sz="16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Консультации родителям –  «Социально-педагогическая практика взаимодействия семьи и детского сада в современных условиях»</a:t>
            </a:r>
            <a:endParaRPr lang="ru-RU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ru-RU" sz="2800" b="1" i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Роль родителей  в  реализации проекта:</a:t>
            </a:r>
          </a:p>
          <a:p>
            <a:pPr eaLnBrk="0" hangingPunct="0"/>
            <a:endParaRPr lang="ru-RU" sz="160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Сбор материала,  приобретение книг для мини-библиотеки и  </a:t>
            </a: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оформление уголков 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Играем вместе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Дружная семейка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группе.</a:t>
            </a:r>
            <a:endParaRPr lang="ru-RU" sz="1600">
              <a:solidFill>
                <a:srgbClr val="C00000"/>
              </a:solidFill>
            </a:endParaRP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Оформление стендов 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Генеалогическое древо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 ребенка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>
              <a:solidFill>
                <a:srgbClr val="C00000"/>
              </a:solidFill>
            </a:endParaRP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Создание фотоальбомов 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и мои друзья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  «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Широка страна моя родная</a:t>
            </a:r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>
              <a:solidFill>
                <a:srgbClr val="C00000"/>
              </a:solidFill>
            </a:endParaRP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Изготовление реквизитов для проведения </a:t>
            </a:r>
          </a:p>
          <a:p>
            <a:pPr eaLnBrk="0" hangingPunct="0"/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сюжетно-ролевых игр.</a:t>
            </a: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>
              <a:solidFill>
                <a:srgbClr val="C00000"/>
              </a:solidFill>
            </a:endParaRPr>
          </a:p>
          <a:p>
            <a:pPr eaLnBrk="0" hangingPunct="0"/>
            <a:endParaRPr lang="ru-RU"/>
          </a:p>
        </p:txBody>
      </p:sp>
      <p:pic>
        <p:nvPicPr>
          <p:cNvPr id="6" name="Picture 3" descr="E:\DCIM\101KC140\101_2818.JPG"/>
          <p:cNvPicPr>
            <a:picLocks noChangeAspect="1" noChangeArrowheads="1"/>
          </p:cNvPicPr>
          <p:nvPr/>
        </p:nvPicPr>
        <p:blipFill>
          <a:blip r:embed="rId2" cstate="print"/>
          <a:srcRect r="23880"/>
          <a:stretch>
            <a:fillRect/>
          </a:stretch>
        </p:blipFill>
        <p:spPr bwMode="auto">
          <a:xfrm>
            <a:off x="5572132" y="4214818"/>
            <a:ext cx="2501397" cy="2464588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1">
                <a:lumMod val="9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0"/>
            <a:ext cx="8358187" cy="90947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ru-RU" sz="1100" b="1" i="1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800" b="1" i="1" dirty="0">
                <a:solidFill>
                  <a:srgbClr val="006666"/>
                </a:solidFill>
                <a:latin typeface="Comic Sans MS" pitchFamily="66" charset="0"/>
                <a:cs typeface="Times New Roman" pitchFamily="18" charset="0"/>
              </a:rPr>
              <a:t>Этапы реализации:</a:t>
            </a:r>
            <a:endParaRPr lang="ru-RU" sz="2800" b="1" dirty="0">
              <a:solidFill>
                <a:srgbClr val="006666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defRPr/>
            </a:pPr>
            <a:r>
              <a:rPr lang="ru-RU" sz="1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Подготовительный  этап: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Подготовка материала по разделам «Я и мои друзья», «Семья и культура», «Закон и право», «Гражданин великой страны».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2. Рассматривание рисунков, фотографий, альбомов, репродукций по темам.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Просмотр видеоматериала.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4. Знакомство с литературными произведениями: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«Я и мои друзья»: Л. Толстой «Два товарища», С.Михалков «Песенка друзей», Н. Калинина «Разве так играют?» (из книги «Малыши», К. Ушинский «Вместе тесно, врозь скучно» и т.д.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«Семья и культура»: А.Барто «Вовка – добрая душа», К. Ушинский "Петушок с семьей", Н. Калинина  "Как Саша и Алеша пришли в детский сад» и т.д. 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«Закон и право»:Русские народные сказки: "Лисица и тетерев" (обр. Л.Н. Толстого), "Колобок", "Теремок", (обр. К. Ушинского) и д.р. 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  тема  «Гражданин великой страны»: С. Маршак «Мы – военные», А. Барто «Братишки», рассказы М. Пришвина, В. Бианки, Б. Житкова и т.д.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5. Изготовление пособий для дидактических игр: 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«Я и мои друзья»: «Угадай настроение», «Изучим правила вежливости», «Добрый день»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«Семья и культура»: «Мама заболела», «Котята» 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 «Закон и право»: «Права детей среди людей», «Мой дом, моя крепость»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тема  «Гражданин великой страны»: «Где ты живёшь?», «Путешествие по городу»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6. Использование игр: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Дидактических: «Подумай – отгадай»,  «Кто больше знает?»,  «Угадай-ка»,  «Объясни», «Ответь на вопросы», «Живые картинки», Путешествие по маршруту добрых чувств, поступков, дел и отношений», «Как Буратино стал вежливым»  и т.д.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Подвижных: «Клоун Тяп – Ляп», «Нам не тесно», «Зайчики и лиса», «Менялки»  и т.д.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Сюжетно-ролевых: «Наша Маша маленькая»,  «Моя семья». «Кукла заболела», «В гостях», «Магазин игрушек» и т.д.</a:t>
            </a:r>
          </a:p>
          <a:p>
            <a:pPr>
              <a:defRPr/>
            </a:pPr>
            <a:r>
              <a:rPr lang="ru-RU" sz="1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этап работы: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Проведение мероприятий по темам проекта.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2. Обыгрывание дидактических и подвижных игр.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Решение игровых ситуаций.</a:t>
            </a:r>
          </a:p>
          <a:p>
            <a:pPr>
              <a:defRPr/>
            </a:pPr>
            <a:r>
              <a:rPr lang="ru-RU" sz="1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u="sng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Заключительный этап: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Посвящение в дружные ребята.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2. Создание   презентации («Из опыта работы»)</a:t>
            </a:r>
          </a:p>
          <a:p>
            <a:pPr>
              <a:defRPr/>
            </a:pPr>
            <a:r>
              <a:rPr lang="ru-RU" sz="1200" dirty="0">
                <a:solidFill>
                  <a:srgbClr val="00660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12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-357188" y="214313"/>
            <a:ext cx="8229601" cy="57150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1060450"/>
          <a:ext cx="8858312" cy="5733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024"/>
                <a:gridCol w="5806288"/>
              </a:tblGrid>
              <a:tr h="7972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Разделы проекта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C00000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Программное  содержание</a:t>
                      </a:r>
                      <a:endParaRPr lang="ru-RU" sz="2400" dirty="0" smtClean="0">
                        <a:solidFill>
                          <a:srgbClr val="C00000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rgbClr val="C00000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2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170759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Я и мои друзья</a:t>
                      </a:r>
                      <a:endParaRPr lang="ru-RU" sz="1800" b="1" dirty="0" smtClean="0">
                        <a:solidFill>
                          <a:srgbClr val="170759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b="1" dirty="0">
                        <a:solidFill>
                          <a:srgbClr val="170759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Формировать и воспитывать доброжелательное отношение к сверстникам и взрослым, помочь понять, что дружба дарит радость общения и  надо уметь доставлять друзьям эту радость, развивать эмоциональную отзывчивость.</a:t>
                      </a: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5412">
                <a:tc>
                  <a:txBody>
                    <a:bodyPr/>
                    <a:lstStyle/>
                    <a:p>
                      <a:pPr algn="l"/>
                      <a:r>
                        <a:rPr lang="ru-RU" b="1" i="0" dirty="0" smtClean="0">
                          <a:solidFill>
                            <a:srgbClr val="170759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Семья и культура </a:t>
                      </a:r>
                      <a:endParaRPr lang="ru-RU" b="1" i="0" dirty="0">
                        <a:solidFill>
                          <a:srgbClr val="170759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Уточнить представление детей о семье; 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приобщить детей к культурному наследию нашего города;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познакомить детей с культурой своей страны. </a:t>
                      </a:r>
                      <a:endParaRPr lang="ru-RU" sz="1400" i="0" u="sng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400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7542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170759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Закон и право</a:t>
                      </a:r>
                      <a:endParaRPr lang="ru-RU" b="1" dirty="0">
                        <a:solidFill>
                          <a:srgbClr val="170759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подвести детей к пониманию того, что все люди – независимо от пола, языка, на котором говорят, места рождения и проживания, религии – рождаются свободными и равными в своих правах;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приобщить детей к миру взрослых, рассказать им о взаимосвязи и взаимодействии всего живого на нашей планете;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  <a:defRPr/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познакомить их с Красной книгой, с Конституцией РФ, Декларацией прав ребёнка, Конвенцией о правах ребёнка. </a:t>
                      </a:r>
                      <a:endParaRPr lang="ru-RU" sz="1400" i="0" u="sng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089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170759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Гражданин великой страны</a:t>
                      </a:r>
                      <a:endParaRPr lang="ru-RU" b="1" dirty="0">
                        <a:solidFill>
                          <a:srgbClr val="170759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Вызвать желание больше узнать  о России, развивать чувство гордости за родную страну, закреплять  знания о символах государства:  герб, флаг, гимн; их определением, их изображением, значением; продолжать  знакомить  с достопримечательностями города, его исторически прошлым.    </a:t>
                      </a:r>
                      <a:endParaRPr lang="ru-RU" sz="1400" b="1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28625" y="142875"/>
            <a:ext cx="8358188" cy="785813"/>
          </a:xfrm>
          <a:prstGeom prst="downArrow">
            <a:avLst>
              <a:gd name="adj1" fmla="val 50000"/>
              <a:gd name="adj2" fmla="val 53894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ТЕМАТИЧЕСКИЙ ПЛАН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155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Тема155</Template>
  <TotalTime>1059</TotalTime>
  <Words>1423</Words>
  <Application>Microsoft Office PowerPoint</Application>
  <PresentationFormat>Экран (4:3)</PresentationFormat>
  <Paragraphs>216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Monotype Corsiva</vt:lpstr>
      <vt:lpstr>Wingdings 2</vt:lpstr>
      <vt:lpstr>Times New Roman CYR</vt:lpstr>
      <vt:lpstr>Wingdings</vt:lpstr>
      <vt:lpstr>Book Antiqua</vt:lpstr>
      <vt:lpstr>Тема155</vt:lpstr>
      <vt:lpstr>Диаграмма Microsoft Graph</vt:lpstr>
      <vt:lpstr> Проект                 « Дружные ребята»       руководитель проекта  ст. воспитатель МБДОУ д/с № 5  «Радость» Савченко Л.А.    </vt:lpstr>
      <vt:lpstr> </vt:lpstr>
      <vt:lpstr>Работа над проектом включает деятельность педагогов, детей и их родителей.</vt:lpstr>
      <vt:lpstr>Слайд 4</vt:lpstr>
      <vt:lpstr>Исходя из поставленной проблемы, можно определить цель проектной педагогической деятельности. </vt:lpstr>
      <vt:lpstr>Слайд 6</vt:lpstr>
      <vt:lpstr>Слайд 7</vt:lpstr>
      <vt:lpstr>Слайд 8</vt:lpstr>
      <vt:lpstr>                </vt:lpstr>
      <vt:lpstr>Методический инструментарий: </vt:lpstr>
      <vt:lpstr>УРОВЕНЬ ОВЛАДЕНИЯ СПЕЦИАЛЬНЫМИ ЗНАНИЯМИ ПО ТЕМЕ ПРОЕКТА</vt:lpstr>
      <vt:lpstr>Диаграмма приобретенных социально-личностных качеств  дошкольников в ходе реализации проекта </vt:lpstr>
      <vt:lpstr> Практическая значимость проекта </vt:lpstr>
    </vt:vector>
  </TitlesOfParts>
  <Company>hacker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 правовому воспитанию  «Формирование толерантности у детей через воспитание   чувства достоинства и самоуважения»</dc:title>
  <dc:creator>volo</dc:creator>
  <cp:lastModifiedBy>Admin</cp:lastModifiedBy>
  <cp:revision>113</cp:revision>
  <dcterms:created xsi:type="dcterms:W3CDTF">2012-01-11T10:02:10Z</dcterms:created>
  <dcterms:modified xsi:type="dcterms:W3CDTF">2014-04-22T07:50:42Z</dcterms:modified>
</cp:coreProperties>
</file>